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6" r:id="rId6"/>
    <p:sldId id="262" r:id="rId7"/>
    <p:sldId id="260" r:id="rId8"/>
    <p:sldId id="263" r:id="rId9"/>
    <p:sldId id="264" r:id="rId10"/>
    <p:sldId id="267" r:id="rId11"/>
    <p:sldId id="268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D614"/>
    <a:srgbClr val="0C0C0C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E2D386-CCDC-428B-A774-717E48B471A9}" v="942" dt="2019-05-14T12:40:25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6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6" Type="http://schemas.openxmlformats.org/officeDocument/2006/relationships/image" Target="../media/image33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6" Type="http://schemas.openxmlformats.org/officeDocument/2006/relationships/image" Target="../media/image33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E50A83-174E-4C3D-A408-26A5F61C1871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9D0EEF26-CF95-4498-AF2F-1CD2872C36E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2000–2005</a:t>
          </a:r>
        </a:p>
      </dgm:t>
    </dgm:pt>
    <dgm:pt modelId="{7CC23C27-D380-4129-9F08-624857851524}" type="parTrans" cxnId="{1A8DB7B4-9DFE-4C26-9667-E80C187561AE}">
      <dgm:prSet/>
      <dgm:spPr/>
      <dgm:t>
        <a:bodyPr/>
        <a:lstStyle/>
        <a:p>
          <a:endParaRPr lang="en-US"/>
        </a:p>
      </dgm:t>
    </dgm:pt>
    <dgm:pt modelId="{EFF404A4-5173-4648-8DE1-4483D1B281F5}" type="sibTrans" cxnId="{1A8DB7B4-9DFE-4C26-9667-E80C187561AE}">
      <dgm:prSet/>
      <dgm:spPr/>
      <dgm:t>
        <a:bodyPr/>
        <a:lstStyle/>
        <a:p>
          <a:endParaRPr lang="en-US"/>
        </a:p>
      </dgm:t>
    </dgm:pt>
    <dgm:pt modelId="{1C9B7A8F-CD11-454B-B9C1-969FF109BC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>
                  <a:lumMod val="50000"/>
                </a:schemeClr>
              </a:solidFill>
            </a:rPr>
            <a:t>I started delivering a small coaching programme, A C Tennis. It was delivered out of a local secondary school</a:t>
          </a:r>
        </a:p>
      </dgm:t>
    </dgm:pt>
    <dgm:pt modelId="{CE02435B-B1FC-43EE-B841-C6A6CB126184}" type="parTrans" cxnId="{159F0E4D-9C26-49D6-BDF5-448E219919C8}">
      <dgm:prSet/>
      <dgm:spPr/>
      <dgm:t>
        <a:bodyPr/>
        <a:lstStyle/>
        <a:p>
          <a:endParaRPr lang="en-US"/>
        </a:p>
      </dgm:t>
    </dgm:pt>
    <dgm:pt modelId="{87A4969C-6523-46FC-8CE6-D1DF408DE054}" type="sibTrans" cxnId="{159F0E4D-9C26-49D6-BDF5-448E219919C8}">
      <dgm:prSet/>
      <dgm:spPr/>
      <dgm:t>
        <a:bodyPr/>
        <a:lstStyle/>
        <a:p>
          <a:endParaRPr lang="en-US"/>
        </a:p>
      </dgm:t>
    </dgm:pt>
    <dgm:pt modelId="{C992B0FA-36B4-415D-AFEA-4FDB5F95A2B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2006</a:t>
          </a:r>
        </a:p>
      </dgm:t>
    </dgm:pt>
    <dgm:pt modelId="{C9ACC5DC-8B12-400A-8B88-BD0E2DFB9B81}" type="parTrans" cxnId="{55066332-3E37-46DB-8B89-2F5CA0D98307}">
      <dgm:prSet/>
      <dgm:spPr/>
      <dgm:t>
        <a:bodyPr/>
        <a:lstStyle/>
        <a:p>
          <a:endParaRPr lang="en-US"/>
        </a:p>
      </dgm:t>
    </dgm:pt>
    <dgm:pt modelId="{1359C5D9-3E34-4C36-8B25-3DB8B82B0B42}" type="sibTrans" cxnId="{55066332-3E37-46DB-8B89-2F5CA0D98307}">
      <dgm:prSet/>
      <dgm:spPr/>
      <dgm:t>
        <a:bodyPr/>
        <a:lstStyle/>
        <a:p>
          <a:endParaRPr lang="en-US"/>
        </a:p>
      </dgm:t>
    </dgm:pt>
    <dgm:pt modelId="{DD4DEE3A-9D97-48AC-A8D4-F30F29748F8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>
                  <a:lumMod val="50000"/>
                </a:schemeClr>
              </a:solidFill>
            </a:rPr>
            <a:t>A disused local tennis club was brought to my attention</a:t>
          </a:r>
        </a:p>
      </dgm:t>
    </dgm:pt>
    <dgm:pt modelId="{52F727D3-BF85-415E-8046-877C2A126B12}" type="parTrans" cxnId="{991D1AA0-5F9B-461A-89BD-C94E3399BDD3}">
      <dgm:prSet/>
      <dgm:spPr/>
      <dgm:t>
        <a:bodyPr/>
        <a:lstStyle/>
        <a:p>
          <a:endParaRPr lang="en-US"/>
        </a:p>
      </dgm:t>
    </dgm:pt>
    <dgm:pt modelId="{F7D95CAD-028F-4B75-B812-582305517ACB}" type="sibTrans" cxnId="{991D1AA0-5F9B-461A-89BD-C94E3399BDD3}">
      <dgm:prSet/>
      <dgm:spPr/>
      <dgm:t>
        <a:bodyPr/>
        <a:lstStyle/>
        <a:p>
          <a:endParaRPr lang="en-US"/>
        </a:p>
      </dgm:t>
    </dgm:pt>
    <dgm:pt modelId="{9EAA7798-A4D9-4C1F-98E1-0890B81CE353}" type="pres">
      <dgm:prSet presAssocID="{B4E50A83-174E-4C3D-A408-26A5F61C1871}" presName="root" presStyleCnt="0">
        <dgm:presLayoutVars>
          <dgm:dir/>
          <dgm:resizeHandles val="exact"/>
        </dgm:presLayoutVars>
      </dgm:prSet>
      <dgm:spPr/>
    </dgm:pt>
    <dgm:pt modelId="{2864B88C-0895-42BD-A37C-F8627AB54E4E}" type="pres">
      <dgm:prSet presAssocID="{9D0EEF26-CF95-4498-AF2F-1CD2872C36E1}" presName="compNode" presStyleCnt="0"/>
      <dgm:spPr/>
    </dgm:pt>
    <dgm:pt modelId="{F1A493F8-19CA-452C-86CC-25F3CB41C970}" type="pres">
      <dgm:prSet presAssocID="{9D0EEF26-CF95-4498-AF2F-1CD2872C36E1}" presName="iconRect" presStyleLbl="node1" presStyleIdx="0" presStyleCnt="2" custScaleX="72041" custScaleY="71187"/>
      <dgm:spPr>
        <a:solidFill>
          <a:schemeClr val="bg1"/>
        </a:solidFill>
        <a:ln>
          <a:noFill/>
        </a:ln>
      </dgm:spPr>
      <dgm:extLst/>
    </dgm:pt>
    <dgm:pt modelId="{D8156A53-9F31-4FAD-B7B9-9AF7D52A6AD1}" type="pres">
      <dgm:prSet presAssocID="{9D0EEF26-CF95-4498-AF2F-1CD2872C36E1}" presName="iconSpace" presStyleCnt="0"/>
      <dgm:spPr/>
    </dgm:pt>
    <dgm:pt modelId="{3941EAB4-8425-409E-9D37-6352EC01D302}" type="pres">
      <dgm:prSet presAssocID="{9D0EEF26-CF95-4498-AF2F-1CD2872C36E1}" presName="parTx" presStyleLbl="revTx" presStyleIdx="0" presStyleCnt="4">
        <dgm:presLayoutVars>
          <dgm:chMax val="0"/>
          <dgm:chPref val="0"/>
        </dgm:presLayoutVars>
      </dgm:prSet>
      <dgm:spPr/>
    </dgm:pt>
    <dgm:pt modelId="{CB8CF4B2-F716-4089-AB75-F28BDE271BC2}" type="pres">
      <dgm:prSet presAssocID="{9D0EEF26-CF95-4498-AF2F-1CD2872C36E1}" presName="txSpace" presStyleCnt="0"/>
      <dgm:spPr/>
    </dgm:pt>
    <dgm:pt modelId="{14F12501-4ED5-4EAF-81E9-641D20BA3487}" type="pres">
      <dgm:prSet presAssocID="{9D0EEF26-CF95-4498-AF2F-1CD2872C36E1}" presName="desTx" presStyleLbl="revTx" presStyleIdx="1" presStyleCnt="4">
        <dgm:presLayoutVars/>
      </dgm:prSet>
      <dgm:spPr/>
    </dgm:pt>
    <dgm:pt modelId="{A30B153E-D1DE-4B2A-B69B-63E26A2C81AD}" type="pres">
      <dgm:prSet presAssocID="{EFF404A4-5173-4648-8DE1-4483D1B281F5}" presName="sibTrans" presStyleCnt="0"/>
      <dgm:spPr/>
    </dgm:pt>
    <dgm:pt modelId="{5053E41F-51B7-4EB8-B43C-3B29DAA2DE92}" type="pres">
      <dgm:prSet presAssocID="{C992B0FA-36B4-415D-AFEA-4FDB5F95A2BC}" presName="compNode" presStyleCnt="0"/>
      <dgm:spPr/>
    </dgm:pt>
    <dgm:pt modelId="{CA907DC4-F65B-4032-BEBD-AF0CDFD92ED7}" type="pres">
      <dgm:prSet presAssocID="{C992B0FA-36B4-415D-AFEA-4FDB5F95A2BC}" presName="iconRect" presStyleLbl="node1" presStyleIdx="1" presStyleCnt="2" custLinFactNeighborX="2520" custLinFactNeighborY="3641"/>
      <dgm:spPr>
        <a:solidFill>
          <a:schemeClr val="bg1"/>
        </a:solidFill>
        <a:ln>
          <a:noFill/>
        </a:ln>
      </dgm:spPr>
      <dgm:extLst/>
    </dgm:pt>
    <dgm:pt modelId="{05C6FE22-6399-46D9-9F1F-1C2E7FC73808}" type="pres">
      <dgm:prSet presAssocID="{C992B0FA-36B4-415D-AFEA-4FDB5F95A2BC}" presName="iconSpace" presStyleCnt="0"/>
      <dgm:spPr/>
    </dgm:pt>
    <dgm:pt modelId="{FCCAE340-4D71-4090-B2DE-4DDE0A34AE12}" type="pres">
      <dgm:prSet presAssocID="{C992B0FA-36B4-415D-AFEA-4FDB5F95A2BC}" presName="parTx" presStyleLbl="revTx" presStyleIdx="2" presStyleCnt="4" custLinFactNeighborY="-42987">
        <dgm:presLayoutVars>
          <dgm:chMax val="0"/>
          <dgm:chPref val="0"/>
        </dgm:presLayoutVars>
      </dgm:prSet>
      <dgm:spPr/>
    </dgm:pt>
    <dgm:pt modelId="{16CEDB05-BE94-45FD-BCFC-460D9B26206B}" type="pres">
      <dgm:prSet presAssocID="{C992B0FA-36B4-415D-AFEA-4FDB5F95A2BC}" presName="txSpace" presStyleCnt="0"/>
      <dgm:spPr/>
    </dgm:pt>
    <dgm:pt modelId="{0B70088B-D352-416F-BE59-B2C14015F341}" type="pres">
      <dgm:prSet presAssocID="{C992B0FA-36B4-415D-AFEA-4FDB5F95A2BC}" presName="desTx" presStyleLbl="revTx" presStyleIdx="3" presStyleCnt="4" custLinFactNeighborY="-45386">
        <dgm:presLayoutVars/>
      </dgm:prSet>
      <dgm:spPr/>
    </dgm:pt>
  </dgm:ptLst>
  <dgm:cxnLst>
    <dgm:cxn modelId="{55066332-3E37-46DB-8B89-2F5CA0D98307}" srcId="{B4E50A83-174E-4C3D-A408-26A5F61C1871}" destId="{C992B0FA-36B4-415D-AFEA-4FDB5F95A2BC}" srcOrd="1" destOrd="0" parTransId="{C9ACC5DC-8B12-400A-8B88-BD0E2DFB9B81}" sibTransId="{1359C5D9-3E34-4C36-8B25-3DB8B82B0B42}"/>
    <dgm:cxn modelId="{2494A83C-64A4-448D-9FF6-B11C229E8EB7}" type="presOf" srcId="{1C9B7A8F-CD11-454B-B9C1-969FF109BCE3}" destId="{14F12501-4ED5-4EAF-81E9-641D20BA3487}" srcOrd="0" destOrd="0" presId="urn:microsoft.com/office/officeart/2018/5/layout/CenteredIconLabelDescriptionList"/>
    <dgm:cxn modelId="{4EF4A948-4A4C-4DC1-87FE-32DB0F9F8AD6}" type="presOf" srcId="{DD4DEE3A-9D97-48AC-A8D4-F30F29748F8B}" destId="{0B70088B-D352-416F-BE59-B2C14015F341}" srcOrd="0" destOrd="0" presId="urn:microsoft.com/office/officeart/2018/5/layout/CenteredIconLabelDescriptionList"/>
    <dgm:cxn modelId="{8662EC6A-4DA1-46B7-BC69-233D9E93BAB9}" type="presOf" srcId="{C992B0FA-36B4-415D-AFEA-4FDB5F95A2BC}" destId="{FCCAE340-4D71-4090-B2DE-4DDE0A34AE12}" srcOrd="0" destOrd="0" presId="urn:microsoft.com/office/officeart/2018/5/layout/CenteredIconLabelDescriptionList"/>
    <dgm:cxn modelId="{159F0E4D-9C26-49D6-BDF5-448E219919C8}" srcId="{9D0EEF26-CF95-4498-AF2F-1CD2872C36E1}" destId="{1C9B7A8F-CD11-454B-B9C1-969FF109BCE3}" srcOrd="0" destOrd="0" parTransId="{CE02435B-B1FC-43EE-B841-C6A6CB126184}" sibTransId="{87A4969C-6523-46FC-8CE6-D1DF408DE054}"/>
    <dgm:cxn modelId="{FE233086-640D-4DDB-B814-C7C1FC7DC816}" type="presOf" srcId="{B4E50A83-174E-4C3D-A408-26A5F61C1871}" destId="{9EAA7798-A4D9-4C1F-98E1-0890B81CE353}" srcOrd="0" destOrd="0" presId="urn:microsoft.com/office/officeart/2018/5/layout/CenteredIconLabelDescriptionList"/>
    <dgm:cxn modelId="{991D1AA0-5F9B-461A-89BD-C94E3399BDD3}" srcId="{C992B0FA-36B4-415D-AFEA-4FDB5F95A2BC}" destId="{DD4DEE3A-9D97-48AC-A8D4-F30F29748F8B}" srcOrd="0" destOrd="0" parTransId="{52F727D3-BF85-415E-8046-877C2A126B12}" sibTransId="{F7D95CAD-028F-4B75-B812-582305517ACB}"/>
    <dgm:cxn modelId="{71222DAC-E6FF-46ED-A7E2-49B4D4962C62}" type="presOf" srcId="{9D0EEF26-CF95-4498-AF2F-1CD2872C36E1}" destId="{3941EAB4-8425-409E-9D37-6352EC01D302}" srcOrd="0" destOrd="0" presId="urn:microsoft.com/office/officeart/2018/5/layout/CenteredIconLabelDescriptionList"/>
    <dgm:cxn modelId="{1A8DB7B4-9DFE-4C26-9667-E80C187561AE}" srcId="{B4E50A83-174E-4C3D-A408-26A5F61C1871}" destId="{9D0EEF26-CF95-4498-AF2F-1CD2872C36E1}" srcOrd="0" destOrd="0" parTransId="{7CC23C27-D380-4129-9F08-624857851524}" sibTransId="{EFF404A4-5173-4648-8DE1-4483D1B281F5}"/>
    <dgm:cxn modelId="{EB25175D-7DC8-46F6-89BB-BF83A2A41707}" type="presParOf" srcId="{9EAA7798-A4D9-4C1F-98E1-0890B81CE353}" destId="{2864B88C-0895-42BD-A37C-F8627AB54E4E}" srcOrd="0" destOrd="0" presId="urn:microsoft.com/office/officeart/2018/5/layout/CenteredIconLabelDescriptionList"/>
    <dgm:cxn modelId="{EE145272-7175-4A92-82AA-D261E03FC2F2}" type="presParOf" srcId="{2864B88C-0895-42BD-A37C-F8627AB54E4E}" destId="{F1A493F8-19CA-452C-86CC-25F3CB41C970}" srcOrd="0" destOrd="0" presId="urn:microsoft.com/office/officeart/2018/5/layout/CenteredIconLabelDescriptionList"/>
    <dgm:cxn modelId="{6EEE196A-18D5-4F71-A7C4-10C9EAC8BAFD}" type="presParOf" srcId="{2864B88C-0895-42BD-A37C-F8627AB54E4E}" destId="{D8156A53-9F31-4FAD-B7B9-9AF7D52A6AD1}" srcOrd="1" destOrd="0" presId="urn:microsoft.com/office/officeart/2018/5/layout/CenteredIconLabelDescriptionList"/>
    <dgm:cxn modelId="{BAE2ECCD-5638-4009-B75A-C6A22D7F2BC3}" type="presParOf" srcId="{2864B88C-0895-42BD-A37C-F8627AB54E4E}" destId="{3941EAB4-8425-409E-9D37-6352EC01D302}" srcOrd="2" destOrd="0" presId="urn:microsoft.com/office/officeart/2018/5/layout/CenteredIconLabelDescriptionList"/>
    <dgm:cxn modelId="{3751B4F2-AF34-4A62-85BB-AC256674CDBE}" type="presParOf" srcId="{2864B88C-0895-42BD-A37C-F8627AB54E4E}" destId="{CB8CF4B2-F716-4089-AB75-F28BDE271BC2}" srcOrd="3" destOrd="0" presId="urn:microsoft.com/office/officeart/2018/5/layout/CenteredIconLabelDescriptionList"/>
    <dgm:cxn modelId="{EF248393-DD1B-4CA8-A947-4EE22BDFCBE4}" type="presParOf" srcId="{2864B88C-0895-42BD-A37C-F8627AB54E4E}" destId="{14F12501-4ED5-4EAF-81E9-641D20BA3487}" srcOrd="4" destOrd="0" presId="urn:microsoft.com/office/officeart/2018/5/layout/CenteredIconLabelDescriptionList"/>
    <dgm:cxn modelId="{FAA5197C-6732-414D-BB92-9B29B3E0996C}" type="presParOf" srcId="{9EAA7798-A4D9-4C1F-98E1-0890B81CE353}" destId="{A30B153E-D1DE-4B2A-B69B-63E26A2C81AD}" srcOrd="1" destOrd="0" presId="urn:microsoft.com/office/officeart/2018/5/layout/CenteredIconLabelDescriptionList"/>
    <dgm:cxn modelId="{9BD4FD18-0F49-4900-8CD9-0BE728D7F4C3}" type="presParOf" srcId="{9EAA7798-A4D9-4C1F-98E1-0890B81CE353}" destId="{5053E41F-51B7-4EB8-B43C-3B29DAA2DE92}" srcOrd="2" destOrd="0" presId="urn:microsoft.com/office/officeart/2018/5/layout/CenteredIconLabelDescriptionList"/>
    <dgm:cxn modelId="{7BCDC3D2-8397-47FE-BCA6-8AEC883FF80C}" type="presParOf" srcId="{5053E41F-51B7-4EB8-B43C-3B29DAA2DE92}" destId="{CA907DC4-F65B-4032-BEBD-AF0CDFD92ED7}" srcOrd="0" destOrd="0" presId="urn:microsoft.com/office/officeart/2018/5/layout/CenteredIconLabelDescriptionList"/>
    <dgm:cxn modelId="{2DBD9BF4-004C-467E-8361-A7CC3D73D2B9}" type="presParOf" srcId="{5053E41F-51B7-4EB8-B43C-3B29DAA2DE92}" destId="{05C6FE22-6399-46D9-9F1F-1C2E7FC73808}" srcOrd="1" destOrd="0" presId="urn:microsoft.com/office/officeart/2018/5/layout/CenteredIconLabelDescriptionList"/>
    <dgm:cxn modelId="{85105D98-600A-467A-81D9-DC11FBDE0DFD}" type="presParOf" srcId="{5053E41F-51B7-4EB8-B43C-3B29DAA2DE92}" destId="{FCCAE340-4D71-4090-B2DE-4DDE0A34AE12}" srcOrd="2" destOrd="0" presId="urn:microsoft.com/office/officeart/2018/5/layout/CenteredIconLabelDescriptionList"/>
    <dgm:cxn modelId="{C4ECF365-39F2-456A-9D65-CC71AB3D0F14}" type="presParOf" srcId="{5053E41F-51B7-4EB8-B43C-3B29DAA2DE92}" destId="{16CEDB05-BE94-45FD-BCFC-460D9B26206B}" srcOrd="3" destOrd="0" presId="urn:microsoft.com/office/officeart/2018/5/layout/CenteredIconLabelDescriptionList"/>
    <dgm:cxn modelId="{CBEBBA87-D99F-49BF-BB0B-3C7B49FF1B22}" type="presParOf" srcId="{5053E41F-51B7-4EB8-B43C-3B29DAA2DE92}" destId="{0B70088B-D352-416F-BE59-B2C14015F341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7FDFD5-5CE9-4A7B-ACF2-E1B8D80A574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2303CB14-1F7D-4F7A-822F-7A65768AEC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Tennis coaching and all-round knowledge </a:t>
          </a:r>
          <a:endParaRPr lang="en-US"/>
        </a:p>
      </dgm:t>
    </dgm:pt>
    <dgm:pt modelId="{EBCD3FEC-5AD6-4717-9D23-4E00E2495F78}" type="parTrans" cxnId="{83F8EFC1-37EE-4638-AE73-487AD66980A8}">
      <dgm:prSet/>
      <dgm:spPr/>
      <dgm:t>
        <a:bodyPr/>
        <a:lstStyle/>
        <a:p>
          <a:endParaRPr lang="en-US"/>
        </a:p>
      </dgm:t>
    </dgm:pt>
    <dgm:pt modelId="{5A9A2270-0B11-4C10-A650-EBB6186DA1D8}" type="sibTrans" cxnId="{83F8EFC1-37EE-4638-AE73-487AD66980A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3E5993F-2790-4F38-AFDB-8A3318E4A18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Marketing</a:t>
          </a:r>
          <a:endParaRPr lang="en-US"/>
        </a:p>
      </dgm:t>
    </dgm:pt>
    <dgm:pt modelId="{55E0401C-6B98-4343-8F28-2A99998804D5}" type="parTrans" cxnId="{1D9057BE-984A-4662-A21B-F4B0FDB72693}">
      <dgm:prSet/>
      <dgm:spPr/>
      <dgm:t>
        <a:bodyPr/>
        <a:lstStyle/>
        <a:p>
          <a:endParaRPr lang="en-US"/>
        </a:p>
      </dgm:t>
    </dgm:pt>
    <dgm:pt modelId="{A66CD6E4-C522-44BD-87CB-5F50FF0E49D4}" type="sibTrans" cxnId="{1D9057BE-984A-4662-A21B-F4B0FDB7269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83D0EF2-0AEE-45B3-9486-27A8B7A9D24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>
              <a:solidFill>
                <a:srgbClr val="7030A0"/>
              </a:solidFill>
            </a:rPr>
            <a:t>Finances</a:t>
          </a:r>
          <a:endParaRPr lang="en-US" dirty="0">
            <a:solidFill>
              <a:srgbClr val="7030A0"/>
            </a:solidFill>
          </a:endParaRPr>
        </a:p>
      </dgm:t>
    </dgm:pt>
    <dgm:pt modelId="{56122BE4-47EB-4CAA-A3C0-E56B74625CFB}" type="parTrans" cxnId="{CD6F923F-0574-4A64-8036-C57C52FF870E}">
      <dgm:prSet/>
      <dgm:spPr/>
      <dgm:t>
        <a:bodyPr/>
        <a:lstStyle/>
        <a:p>
          <a:endParaRPr lang="en-US"/>
        </a:p>
      </dgm:t>
    </dgm:pt>
    <dgm:pt modelId="{A5A3C45C-673C-48BB-8103-9539C61B616F}" type="sibTrans" cxnId="{CD6F923F-0574-4A64-8036-C57C52FF870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200E7DF-6B7E-45F0-91A7-690AC3DDA2D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Facility management and development</a:t>
          </a:r>
          <a:endParaRPr lang="en-US"/>
        </a:p>
      </dgm:t>
    </dgm:pt>
    <dgm:pt modelId="{0E2D9627-80A2-49BC-B3B1-DD9264709BDB}" type="parTrans" cxnId="{8ADE8F35-B368-4896-8E6C-F2E1C354A9F0}">
      <dgm:prSet/>
      <dgm:spPr/>
      <dgm:t>
        <a:bodyPr/>
        <a:lstStyle/>
        <a:p>
          <a:endParaRPr lang="en-US"/>
        </a:p>
      </dgm:t>
    </dgm:pt>
    <dgm:pt modelId="{272549EE-DA9D-4A49-B81B-F7F285BCD6E6}" type="sibTrans" cxnId="{8ADE8F35-B368-4896-8E6C-F2E1C354A9F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B1E87C7-EA6E-4AE7-9046-D0394B70077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>
              <a:solidFill>
                <a:srgbClr val="91D614"/>
              </a:solidFill>
            </a:rPr>
            <a:t>Communication</a:t>
          </a:r>
          <a:endParaRPr lang="en-US" dirty="0">
            <a:solidFill>
              <a:srgbClr val="91D614"/>
            </a:solidFill>
          </a:endParaRPr>
        </a:p>
      </dgm:t>
    </dgm:pt>
    <dgm:pt modelId="{1CC41DE7-2171-4DFD-91B6-F49C09A19982}" type="parTrans" cxnId="{110DED4C-ED8C-445E-8B3E-5BE9E5BD72F7}">
      <dgm:prSet/>
      <dgm:spPr/>
      <dgm:t>
        <a:bodyPr/>
        <a:lstStyle/>
        <a:p>
          <a:endParaRPr lang="en-US"/>
        </a:p>
      </dgm:t>
    </dgm:pt>
    <dgm:pt modelId="{2D91E8F5-6F75-43D5-B646-061713FB54E8}" type="sibTrans" cxnId="{110DED4C-ED8C-445E-8B3E-5BE9E5BD72F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81086E0-7912-476D-A6CA-16CF2992B00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Sales</a:t>
          </a:r>
          <a:endParaRPr lang="en-US"/>
        </a:p>
      </dgm:t>
    </dgm:pt>
    <dgm:pt modelId="{C4F89C2F-846A-4449-9230-FD20D8F9BABB}" type="parTrans" cxnId="{5D10546A-289B-4A43-AB05-436B55E3D9FC}">
      <dgm:prSet/>
      <dgm:spPr/>
      <dgm:t>
        <a:bodyPr/>
        <a:lstStyle/>
        <a:p>
          <a:endParaRPr lang="en-US"/>
        </a:p>
      </dgm:t>
    </dgm:pt>
    <dgm:pt modelId="{775AB8A4-2593-4E73-B602-2793ACE4303C}" type="sibTrans" cxnId="{5D10546A-289B-4A43-AB05-436B55E3D9F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5BC5BDC-0510-4492-91D7-5B528A619CC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Ability to change and be diverse</a:t>
          </a:r>
          <a:endParaRPr lang="en-US"/>
        </a:p>
      </dgm:t>
    </dgm:pt>
    <dgm:pt modelId="{9E155382-A68E-473B-B6B8-1D1833BD0D16}" type="parTrans" cxnId="{2C959899-D115-4ACE-AC91-1E1391E766D2}">
      <dgm:prSet/>
      <dgm:spPr/>
      <dgm:t>
        <a:bodyPr/>
        <a:lstStyle/>
        <a:p>
          <a:endParaRPr lang="en-US"/>
        </a:p>
      </dgm:t>
    </dgm:pt>
    <dgm:pt modelId="{4E550CFB-9ECB-4071-A197-BF7DCE4D16FE}" type="sibTrans" cxnId="{2C959899-D115-4ACE-AC91-1E1391E766D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452217E-D7D7-4139-ABBF-40D437ABFB1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>
              <a:solidFill>
                <a:srgbClr val="7030A0"/>
              </a:solidFill>
            </a:rPr>
            <a:t>Innovative, creative and thinking outside the box </a:t>
          </a:r>
          <a:endParaRPr lang="en-US" dirty="0">
            <a:solidFill>
              <a:srgbClr val="7030A0"/>
            </a:solidFill>
          </a:endParaRPr>
        </a:p>
      </dgm:t>
    </dgm:pt>
    <dgm:pt modelId="{E8756DE1-D45F-4E6A-822F-73F7A07BE9EE}" type="parTrans" cxnId="{F796EE1B-1802-455F-B9B3-139F210FE8D3}">
      <dgm:prSet/>
      <dgm:spPr/>
      <dgm:t>
        <a:bodyPr/>
        <a:lstStyle/>
        <a:p>
          <a:endParaRPr lang="en-US"/>
        </a:p>
      </dgm:t>
    </dgm:pt>
    <dgm:pt modelId="{89579CE5-FBA6-4ED8-92C8-86C20C907EF5}" type="sibTrans" cxnId="{F796EE1B-1802-455F-B9B3-139F210FE8D3}">
      <dgm:prSet/>
      <dgm:spPr/>
      <dgm:t>
        <a:bodyPr/>
        <a:lstStyle/>
        <a:p>
          <a:endParaRPr lang="en-US"/>
        </a:p>
      </dgm:t>
    </dgm:pt>
    <dgm:pt modelId="{5ACEFE7E-168C-4985-8247-79974795D7CF}" type="pres">
      <dgm:prSet presAssocID="{6E7FDFD5-5CE9-4A7B-ACF2-E1B8D80A5747}" presName="root" presStyleCnt="0">
        <dgm:presLayoutVars>
          <dgm:dir/>
          <dgm:resizeHandles val="exact"/>
        </dgm:presLayoutVars>
      </dgm:prSet>
      <dgm:spPr/>
    </dgm:pt>
    <dgm:pt modelId="{5FE1267A-098D-4459-AD4D-5A15167BC89A}" type="pres">
      <dgm:prSet presAssocID="{2303CB14-1F7D-4F7A-822F-7A65768AEC9D}" presName="compNode" presStyleCnt="0"/>
      <dgm:spPr/>
    </dgm:pt>
    <dgm:pt modelId="{B0FBCFF0-D960-4E30-90BC-879E9E731FCD}" type="pres">
      <dgm:prSet presAssocID="{2303CB14-1F7D-4F7A-822F-7A65768AEC9D}" presName="iconBgRect" presStyleLbl="bgShp" presStyleIdx="0" presStyleCnt="8"/>
      <dgm:spPr/>
    </dgm:pt>
    <dgm:pt modelId="{AD86281F-9FCD-4E3B-B9AC-EF0B4C5EF308}" type="pres">
      <dgm:prSet presAssocID="{2303CB14-1F7D-4F7A-822F-7A65768AEC9D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nnis"/>
        </a:ext>
      </dgm:extLst>
    </dgm:pt>
    <dgm:pt modelId="{90AAFC8A-3BBF-4A62-BD64-6CB8756F021D}" type="pres">
      <dgm:prSet presAssocID="{2303CB14-1F7D-4F7A-822F-7A65768AEC9D}" presName="spaceRect" presStyleCnt="0"/>
      <dgm:spPr/>
    </dgm:pt>
    <dgm:pt modelId="{E0907CA7-B32B-470F-9B11-6505965E7F0E}" type="pres">
      <dgm:prSet presAssocID="{2303CB14-1F7D-4F7A-822F-7A65768AEC9D}" presName="textRect" presStyleLbl="revTx" presStyleIdx="0" presStyleCnt="8">
        <dgm:presLayoutVars>
          <dgm:chMax val="1"/>
          <dgm:chPref val="1"/>
        </dgm:presLayoutVars>
      </dgm:prSet>
      <dgm:spPr/>
    </dgm:pt>
    <dgm:pt modelId="{EC5C3959-2F0D-47C4-80CD-060460023A82}" type="pres">
      <dgm:prSet presAssocID="{5A9A2270-0B11-4C10-A650-EBB6186DA1D8}" presName="sibTrans" presStyleCnt="0"/>
      <dgm:spPr/>
    </dgm:pt>
    <dgm:pt modelId="{C84FB11C-DFA4-4728-A33B-149B22F24202}" type="pres">
      <dgm:prSet presAssocID="{33E5993F-2790-4F38-AFDB-8A3318E4A183}" presName="compNode" presStyleCnt="0"/>
      <dgm:spPr/>
    </dgm:pt>
    <dgm:pt modelId="{9FF25F3E-8056-4C91-BAF1-242B02801D67}" type="pres">
      <dgm:prSet presAssocID="{33E5993F-2790-4F38-AFDB-8A3318E4A183}" presName="iconBgRect" presStyleLbl="bgShp" presStyleIdx="1" presStyleCnt="8"/>
      <dgm:spPr/>
    </dgm:pt>
    <dgm:pt modelId="{3209B579-97CC-4823-B910-040B91B0CB0A}" type="pres">
      <dgm:prSet presAssocID="{33E5993F-2790-4F38-AFDB-8A3318E4A183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CE29AC92-3F2D-481A-BA73-443DC5A65777}" type="pres">
      <dgm:prSet presAssocID="{33E5993F-2790-4F38-AFDB-8A3318E4A183}" presName="spaceRect" presStyleCnt="0"/>
      <dgm:spPr/>
    </dgm:pt>
    <dgm:pt modelId="{110CCEAB-0CE4-4EE0-8D28-10C5A39E037B}" type="pres">
      <dgm:prSet presAssocID="{33E5993F-2790-4F38-AFDB-8A3318E4A183}" presName="textRect" presStyleLbl="revTx" presStyleIdx="1" presStyleCnt="8">
        <dgm:presLayoutVars>
          <dgm:chMax val="1"/>
          <dgm:chPref val="1"/>
        </dgm:presLayoutVars>
      </dgm:prSet>
      <dgm:spPr/>
    </dgm:pt>
    <dgm:pt modelId="{C363EEB8-A432-4463-A326-78286F9028CE}" type="pres">
      <dgm:prSet presAssocID="{A66CD6E4-C522-44BD-87CB-5F50FF0E49D4}" presName="sibTrans" presStyleCnt="0"/>
      <dgm:spPr/>
    </dgm:pt>
    <dgm:pt modelId="{52BAD9D4-E46F-4D6F-9C7D-4DEF4EF80D1C}" type="pres">
      <dgm:prSet presAssocID="{D83D0EF2-0AEE-45B3-9486-27A8B7A9D241}" presName="compNode" presStyleCnt="0"/>
      <dgm:spPr/>
    </dgm:pt>
    <dgm:pt modelId="{BC7DFC13-538B-4941-BCD1-8A7302D035B3}" type="pres">
      <dgm:prSet presAssocID="{D83D0EF2-0AEE-45B3-9486-27A8B7A9D241}" presName="iconBgRect" presStyleLbl="bgShp" presStyleIdx="2" presStyleCnt="8"/>
      <dgm:spPr>
        <a:solidFill>
          <a:srgbClr val="7030A0"/>
        </a:solidFill>
      </dgm:spPr>
    </dgm:pt>
    <dgm:pt modelId="{15B2B36C-8389-4F7A-9352-D9D18E2859F0}" type="pres">
      <dgm:prSet presAssocID="{D83D0EF2-0AEE-45B3-9486-27A8B7A9D241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D7DAF201-01ED-4BCA-AF1F-304A8F6FF10D}" type="pres">
      <dgm:prSet presAssocID="{D83D0EF2-0AEE-45B3-9486-27A8B7A9D241}" presName="spaceRect" presStyleCnt="0"/>
      <dgm:spPr/>
    </dgm:pt>
    <dgm:pt modelId="{CC5DF8B0-F0EA-4C90-99AF-09D5E8001A5F}" type="pres">
      <dgm:prSet presAssocID="{D83D0EF2-0AEE-45B3-9486-27A8B7A9D241}" presName="textRect" presStyleLbl="revTx" presStyleIdx="2" presStyleCnt="8">
        <dgm:presLayoutVars>
          <dgm:chMax val="1"/>
          <dgm:chPref val="1"/>
        </dgm:presLayoutVars>
      </dgm:prSet>
      <dgm:spPr/>
    </dgm:pt>
    <dgm:pt modelId="{EDC7F3F0-02A1-4864-8C61-353FF95AD98F}" type="pres">
      <dgm:prSet presAssocID="{A5A3C45C-673C-48BB-8103-9539C61B616F}" presName="sibTrans" presStyleCnt="0"/>
      <dgm:spPr/>
    </dgm:pt>
    <dgm:pt modelId="{DEB63D27-87B1-49ED-8AB1-9D4B8CCA2BD1}" type="pres">
      <dgm:prSet presAssocID="{2200E7DF-6B7E-45F0-91A7-690AC3DDA2D2}" presName="compNode" presStyleCnt="0"/>
      <dgm:spPr/>
    </dgm:pt>
    <dgm:pt modelId="{CD8AD5FD-BEF7-4D8C-8ADA-2BDE7126A46F}" type="pres">
      <dgm:prSet presAssocID="{2200E7DF-6B7E-45F0-91A7-690AC3DDA2D2}" presName="iconBgRect" presStyleLbl="bgShp" presStyleIdx="3" presStyleCnt="8"/>
      <dgm:spPr>
        <a:solidFill>
          <a:srgbClr val="FFC000"/>
        </a:solidFill>
      </dgm:spPr>
    </dgm:pt>
    <dgm:pt modelId="{6A178926-8882-4DA1-92C9-7538EC06E5CB}" type="pres">
      <dgm:prSet presAssocID="{2200E7DF-6B7E-45F0-91A7-690AC3DDA2D2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741A9B9E-8024-4618-B83A-D1D36EC58127}" type="pres">
      <dgm:prSet presAssocID="{2200E7DF-6B7E-45F0-91A7-690AC3DDA2D2}" presName="spaceRect" presStyleCnt="0"/>
      <dgm:spPr/>
    </dgm:pt>
    <dgm:pt modelId="{DD929292-08EB-4DFB-B572-B9DDACD7E14B}" type="pres">
      <dgm:prSet presAssocID="{2200E7DF-6B7E-45F0-91A7-690AC3DDA2D2}" presName="textRect" presStyleLbl="revTx" presStyleIdx="3" presStyleCnt="8">
        <dgm:presLayoutVars>
          <dgm:chMax val="1"/>
          <dgm:chPref val="1"/>
        </dgm:presLayoutVars>
      </dgm:prSet>
      <dgm:spPr/>
    </dgm:pt>
    <dgm:pt modelId="{DFD70926-CF78-4A4F-8E4C-BD3F5488BED9}" type="pres">
      <dgm:prSet presAssocID="{272549EE-DA9D-4A49-B81B-F7F285BCD6E6}" presName="sibTrans" presStyleCnt="0"/>
      <dgm:spPr/>
    </dgm:pt>
    <dgm:pt modelId="{54285CB1-D757-4C41-B837-BB044DD59EEB}" type="pres">
      <dgm:prSet presAssocID="{CB1E87C7-EA6E-4AE7-9046-D0394B700772}" presName="compNode" presStyleCnt="0"/>
      <dgm:spPr/>
    </dgm:pt>
    <dgm:pt modelId="{F9D07D88-D729-4021-8966-C0B765D5DC1B}" type="pres">
      <dgm:prSet presAssocID="{CB1E87C7-EA6E-4AE7-9046-D0394B700772}" presName="iconBgRect" presStyleLbl="bgShp" presStyleIdx="4" presStyleCnt="8"/>
      <dgm:spPr>
        <a:solidFill>
          <a:srgbClr val="91D614"/>
        </a:solidFill>
      </dgm:spPr>
    </dgm:pt>
    <dgm:pt modelId="{485380D1-70A6-4BA3-A9CB-6E94111C1E8E}" type="pres">
      <dgm:prSet presAssocID="{CB1E87C7-EA6E-4AE7-9046-D0394B700772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2CE927F5-7E72-4C06-AAD7-9301148241AE}" type="pres">
      <dgm:prSet presAssocID="{CB1E87C7-EA6E-4AE7-9046-D0394B700772}" presName="spaceRect" presStyleCnt="0"/>
      <dgm:spPr/>
    </dgm:pt>
    <dgm:pt modelId="{FDB37AF3-D36F-4791-80E6-05D0D969B847}" type="pres">
      <dgm:prSet presAssocID="{CB1E87C7-EA6E-4AE7-9046-D0394B700772}" presName="textRect" presStyleLbl="revTx" presStyleIdx="4" presStyleCnt="8">
        <dgm:presLayoutVars>
          <dgm:chMax val="1"/>
          <dgm:chPref val="1"/>
        </dgm:presLayoutVars>
      </dgm:prSet>
      <dgm:spPr/>
    </dgm:pt>
    <dgm:pt modelId="{55EC294D-59DE-44CD-BF66-384FDC8034D9}" type="pres">
      <dgm:prSet presAssocID="{2D91E8F5-6F75-43D5-B646-061713FB54E8}" presName="sibTrans" presStyleCnt="0"/>
      <dgm:spPr/>
    </dgm:pt>
    <dgm:pt modelId="{F6CD60F4-4998-40E1-86E2-6AA6462BD336}" type="pres">
      <dgm:prSet presAssocID="{A81086E0-7912-476D-A6CA-16CF2992B00C}" presName="compNode" presStyleCnt="0"/>
      <dgm:spPr/>
    </dgm:pt>
    <dgm:pt modelId="{2E459EB3-C09D-4323-AD89-9A6FD85FD26C}" type="pres">
      <dgm:prSet presAssocID="{A81086E0-7912-476D-A6CA-16CF2992B00C}" presName="iconBgRect" presStyleLbl="bgShp" presStyleIdx="5" presStyleCnt="8"/>
      <dgm:spPr/>
    </dgm:pt>
    <dgm:pt modelId="{2F00EFE0-8721-49C9-9B90-61432EF518C8}" type="pres">
      <dgm:prSet presAssocID="{A81086E0-7912-476D-A6CA-16CF2992B00C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FC89C446-6F2E-4EC3-BFDA-A674BFCEE04B}" type="pres">
      <dgm:prSet presAssocID="{A81086E0-7912-476D-A6CA-16CF2992B00C}" presName="spaceRect" presStyleCnt="0"/>
      <dgm:spPr/>
    </dgm:pt>
    <dgm:pt modelId="{58193EA1-E1EC-4F21-8C75-BF8FABA25521}" type="pres">
      <dgm:prSet presAssocID="{A81086E0-7912-476D-A6CA-16CF2992B00C}" presName="textRect" presStyleLbl="revTx" presStyleIdx="5" presStyleCnt="8">
        <dgm:presLayoutVars>
          <dgm:chMax val="1"/>
          <dgm:chPref val="1"/>
        </dgm:presLayoutVars>
      </dgm:prSet>
      <dgm:spPr/>
    </dgm:pt>
    <dgm:pt modelId="{F46B99E1-E4E0-41AE-8EEF-81DB372FE8AF}" type="pres">
      <dgm:prSet presAssocID="{775AB8A4-2593-4E73-B602-2793ACE4303C}" presName="sibTrans" presStyleCnt="0"/>
      <dgm:spPr/>
    </dgm:pt>
    <dgm:pt modelId="{1F3121CE-450D-484A-82DA-5EC382392455}" type="pres">
      <dgm:prSet presAssocID="{95BC5BDC-0510-4492-91D7-5B528A619CC3}" presName="compNode" presStyleCnt="0"/>
      <dgm:spPr/>
    </dgm:pt>
    <dgm:pt modelId="{22768CC8-CB05-4A1B-8321-243FCB9AB4F4}" type="pres">
      <dgm:prSet presAssocID="{95BC5BDC-0510-4492-91D7-5B528A619CC3}" presName="iconBgRect" presStyleLbl="bgShp" presStyleIdx="6" presStyleCnt="8"/>
      <dgm:spPr/>
    </dgm:pt>
    <dgm:pt modelId="{FF731823-5965-4787-AFAE-7E063BC07747}" type="pres">
      <dgm:prSet presAssocID="{95BC5BDC-0510-4492-91D7-5B528A619CC3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8286D4A-FDD5-41C8-9071-FE53E3E0340F}" type="pres">
      <dgm:prSet presAssocID="{95BC5BDC-0510-4492-91D7-5B528A619CC3}" presName="spaceRect" presStyleCnt="0"/>
      <dgm:spPr/>
    </dgm:pt>
    <dgm:pt modelId="{50B45CD4-4997-474F-8447-97833DA77A1C}" type="pres">
      <dgm:prSet presAssocID="{95BC5BDC-0510-4492-91D7-5B528A619CC3}" presName="textRect" presStyleLbl="revTx" presStyleIdx="6" presStyleCnt="8">
        <dgm:presLayoutVars>
          <dgm:chMax val="1"/>
          <dgm:chPref val="1"/>
        </dgm:presLayoutVars>
      </dgm:prSet>
      <dgm:spPr/>
    </dgm:pt>
    <dgm:pt modelId="{A5A021E7-A1B1-4971-A489-AFEC723DCB3F}" type="pres">
      <dgm:prSet presAssocID="{4E550CFB-9ECB-4071-A197-BF7DCE4D16FE}" presName="sibTrans" presStyleCnt="0"/>
      <dgm:spPr/>
    </dgm:pt>
    <dgm:pt modelId="{3530A23F-8960-4F4F-B108-07B61A2BC8A9}" type="pres">
      <dgm:prSet presAssocID="{C452217E-D7D7-4139-ABBF-40D437ABFB14}" presName="compNode" presStyleCnt="0"/>
      <dgm:spPr/>
    </dgm:pt>
    <dgm:pt modelId="{F0615B1C-38D7-4939-BE9E-BB354E603DF2}" type="pres">
      <dgm:prSet presAssocID="{C452217E-D7D7-4139-ABBF-40D437ABFB14}" presName="iconBgRect" presStyleLbl="bgShp" presStyleIdx="7" presStyleCnt="8"/>
      <dgm:spPr>
        <a:solidFill>
          <a:srgbClr val="7030A0"/>
        </a:solidFill>
      </dgm:spPr>
    </dgm:pt>
    <dgm:pt modelId="{294C0AD8-074E-4763-ADD7-E0AD018018E6}" type="pres">
      <dgm:prSet presAssocID="{C452217E-D7D7-4139-ABBF-40D437ABFB14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045A8821-44F5-4694-BD89-A7ED6B59D709}" type="pres">
      <dgm:prSet presAssocID="{C452217E-D7D7-4139-ABBF-40D437ABFB14}" presName="spaceRect" presStyleCnt="0"/>
      <dgm:spPr/>
    </dgm:pt>
    <dgm:pt modelId="{6ECFB8FF-5C06-43CB-816A-BAFCD7811643}" type="pres">
      <dgm:prSet presAssocID="{C452217E-D7D7-4139-ABBF-40D437ABFB14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6220E119-6500-45A7-876F-D10EA6C7B8A8}" type="presOf" srcId="{A81086E0-7912-476D-A6CA-16CF2992B00C}" destId="{58193EA1-E1EC-4F21-8C75-BF8FABA25521}" srcOrd="0" destOrd="0" presId="urn:microsoft.com/office/officeart/2018/5/layout/IconCircleLabelList"/>
    <dgm:cxn modelId="{F796EE1B-1802-455F-B9B3-139F210FE8D3}" srcId="{6E7FDFD5-5CE9-4A7B-ACF2-E1B8D80A5747}" destId="{C452217E-D7D7-4139-ABBF-40D437ABFB14}" srcOrd="7" destOrd="0" parTransId="{E8756DE1-D45F-4E6A-822F-73F7A07BE9EE}" sibTransId="{89579CE5-FBA6-4ED8-92C8-86C20C907EF5}"/>
    <dgm:cxn modelId="{666E192D-1637-4AC0-81C9-23C9726BD99C}" type="presOf" srcId="{C452217E-D7D7-4139-ABBF-40D437ABFB14}" destId="{6ECFB8FF-5C06-43CB-816A-BAFCD7811643}" srcOrd="0" destOrd="0" presId="urn:microsoft.com/office/officeart/2018/5/layout/IconCircleLabelList"/>
    <dgm:cxn modelId="{8ADE8F35-B368-4896-8E6C-F2E1C354A9F0}" srcId="{6E7FDFD5-5CE9-4A7B-ACF2-E1B8D80A5747}" destId="{2200E7DF-6B7E-45F0-91A7-690AC3DDA2D2}" srcOrd="3" destOrd="0" parTransId="{0E2D9627-80A2-49BC-B3B1-DD9264709BDB}" sibTransId="{272549EE-DA9D-4A49-B81B-F7F285BCD6E6}"/>
    <dgm:cxn modelId="{CD6F923F-0574-4A64-8036-C57C52FF870E}" srcId="{6E7FDFD5-5CE9-4A7B-ACF2-E1B8D80A5747}" destId="{D83D0EF2-0AEE-45B3-9486-27A8B7A9D241}" srcOrd="2" destOrd="0" parTransId="{56122BE4-47EB-4CAA-A3C0-E56B74625CFB}" sibTransId="{A5A3C45C-673C-48BB-8103-9539C61B616F}"/>
    <dgm:cxn modelId="{5D10546A-289B-4A43-AB05-436B55E3D9FC}" srcId="{6E7FDFD5-5CE9-4A7B-ACF2-E1B8D80A5747}" destId="{A81086E0-7912-476D-A6CA-16CF2992B00C}" srcOrd="5" destOrd="0" parTransId="{C4F89C2F-846A-4449-9230-FD20D8F9BABB}" sibTransId="{775AB8A4-2593-4E73-B602-2793ACE4303C}"/>
    <dgm:cxn modelId="{110DED4C-ED8C-445E-8B3E-5BE9E5BD72F7}" srcId="{6E7FDFD5-5CE9-4A7B-ACF2-E1B8D80A5747}" destId="{CB1E87C7-EA6E-4AE7-9046-D0394B700772}" srcOrd="4" destOrd="0" parTransId="{1CC41DE7-2171-4DFD-91B6-F49C09A19982}" sibTransId="{2D91E8F5-6F75-43D5-B646-061713FB54E8}"/>
    <dgm:cxn modelId="{387B466F-088C-4274-91D2-1ED1F029D659}" type="presOf" srcId="{6E7FDFD5-5CE9-4A7B-ACF2-E1B8D80A5747}" destId="{5ACEFE7E-168C-4985-8247-79974795D7CF}" srcOrd="0" destOrd="0" presId="urn:microsoft.com/office/officeart/2018/5/layout/IconCircleLabelList"/>
    <dgm:cxn modelId="{18216D84-F609-4451-A988-24C49F2764D5}" type="presOf" srcId="{CB1E87C7-EA6E-4AE7-9046-D0394B700772}" destId="{FDB37AF3-D36F-4791-80E6-05D0D969B847}" srcOrd="0" destOrd="0" presId="urn:microsoft.com/office/officeart/2018/5/layout/IconCircleLabelList"/>
    <dgm:cxn modelId="{2C959899-D115-4ACE-AC91-1E1391E766D2}" srcId="{6E7FDFD5-5CE9-4A7B-ACF2-E1B8D80A5747}" destId="{95BC5BDC-0510-4492-91D7-5B528A619CC3}" srcOrd="6" destOrd="0" parTransId="{9E155382-A68E-473B-B6B8-1D1833BD0D16}" sibTransId="{4E550CFB-9ECB-4071-A197-BF7DCE4D16FE}"/>
    <dgm:cxn modelId="{1D9057BE-984A-4662-A21B-F4B0FDB72693}" srcId="{6E7FDFD5-5CE9-4A7B-ACF2-E1B8D80A5747}" destId="{33E5993F-2790-4F38-AFDB-8A3318E4A183}" srcOrd="1" destOrd="0" parTransId="{55E0401C-6B98-4343-8F28-2A99998804D5}" sibTransId="{A66CD6E4-C522-44BD-87CB-5F50FF0E49D4}"/>
    <dgm:cxn modelId="{83F8EFC1-37EE-4638-AE73-487AD66980A8}" srcId="{6E7FDFD5-5CE9-4A7B-ACF2-E1B8D80A5747}" destId="{2303CB14-1F7D-4F7A-822F-7A65768AEC9D}" srcOrd="0" destOrd="0" parTransId="{EBCD3FEC-5AD6-4717-9D23-4E00E2495F78}" sibTransId="{5A9A2270-0B11-4C10-A650-EBB6186DA1D8}"/>
    <dgm:cxn modelId="{509E0ACF-453B-4633-97B0-01C34321999B}" type="presOf" srcId="{95BC5BDC-0510-4492-91D7-5B528A619CC3}" destId="{50B45CD4-4997-474F-8447-97833DA77A1C}" srcOrd="0" destOrd="0" presId="urn:microsoft.com/office/officeart/2018/5/layout/IconCircleLabelList"/>
    <dgm:cxn modelId="{E565B8CF-471C-4D6E-B2EF-6D4495BFB085}" type="presOf" srcId="{33E5993F-2790-4F38-AFDB-8A3318E4A183}" destId="{110CCEAB-0CE4-4EE0-8D28-10C5A39E037B}" srcOrd="0" destOrd="0" presId="urn:microsoft.com/office/officeart/2018/5/layout/IconCircleLabelList"/>
    <dgm:cxn modelId="{785DDECF-59EE-4D17-872C-0152E7D10273}" type="presOf" srcId="{2303CB14-1F7D-4F7A-822F-7A65768AEC9D}" destId="{E0907CA7-B32B-470F-9B11-6505965E7F0E}" srcOrd="0" destOrd="0" presId="urn:microsoft.com/office/officeart/2018/5/layout/IconCircleLabelList"/>
    <dgm:cxn modelId="{C5CF3EE4-3E02-4BFF-B783-C608710C282F}" type="presOf" srcId="{2200E7DF-6B7E-45F0-91A7-690AC3DDA2D2}" destId="{DD929292-08EB-4DFB-B572-B9DDACD7E14B}" srcOrd="0" destOrd="0" presId="urn:microsoft.com/office/officeart/2018/5/layout/IconCircleLabelList"/>
    <dgm:cxn modelId="{9A6E65F2-F0D2-4294-83DB-73A5D0614FE1}" type="presOf" srcId="{D83D0EF2-0AEE-45B3-9486-27A8B7A9D241}" destId="{CC5DF8B0-F0EA-4C90-99AF-09D5E8001A5F}" srcOrd="0" destOrd="0" presId="urn:microsoft.com/office/officeart/2018/5/layout/IconCircleLabelList"/>
    <dgm:cxn modelId="{1B1DFEE4-1532-43AD-A097-042477B6F960}" type="presParOf" srcId="{5ACEFE7E-168C-4985-8247-79974795D7CF}" destId="{5FE1267A-098D-4459-AD4D-5A15167BC89A}" srcOrd="0" destOrd="0" presId="urn:microsoft.com/office/officeart/2018/5/layout/IconCircleLabelList"/>
    <dgm:cxn modelId="{66F0420B-E6C9-42A3-A556-BE064BBA7DAA}" type="presParOf" srcId="{5FE1267A-098D-4459-AD4D-5A15167BC89A}" destId="{B0FBCFF0-D960-4E30-90BC-879E9E731FCD}" srcOrd="0" destOrd="0" presId="urn:microsoft.com/office/officeart/2018/5/layout/IconCircleLabelList"/>
    <dgm:cxn modelId="{2FCD5B4F-6B12-4809-9487-EC58027C02DF}" type="presParOf" srcId="{5FE1267A-098D-4459-AD4D-5A15167BC89A}" destId="{AD86281F-9FCD-4E3B-B9AC-EF0B4C5EF308}" srcOrd="1" destOrd="0" presId="urn:microsoft.com/office/officeart/2018/5/layout/IconCircleLabelList"/>
    <dgm:cxn modelId="{E754D5E5-D96E-47A3-92DE-BCADAB8F386F}" type="presParOf" srcId="{5FE1267A-098D-4459-AD4D-5A15167BC89A}" destId="{90AAFC8A-3BBF-4A62-BD64-6CB8756F021D}" srcOrd="2" destOrd="0" presId="urn:microsoft.com/office/officeart/2018/5/layout/IconCircleLabelList"/>
    <dgm:cxn modelId="{8F1B3A94-F3DF-4F9B-9E6E-18055C2950C6}" type="presParOf" srcId="{5FE1267A-098D-4459-AD4D-5A15167BC89A}" destId="{E0907CA7-B32B-470F-9B11-6505965E7F0E}" srcOrd="3" destOrd="0" presId="urn:microsoft.com/office/officeart/2018/5/layout/IconCircleLabelList"/>
    <dgm:cxn modelId="{36745996-C3F3-4BCC-B356-549E4D5D3FB8}" type="presParOf" srcId="{5ACEFE7E-168C-4985-8247-79974795D7CF}" destId="{EC5C3959-2F0D-47C4-80CD-060460023A82}" srcOrd="1" destOrd="0" presId="urn:microsoft.com/office/officeart/2018/5/layout/IconCircleLabelList"/>
    <dgm:cxn modelId="{952DFA33-4459-4037-8912-443B1F60A911}" type="presParOf" srcId="{5ACEFE7E-168C-4985-8247-79974795D7CF}" destId="{C84FB11C-DFA4-4728-A33B-149B22F24202}" srcOrd="2" destOrd="0" presId="urn:microsoft.com/office/officeart/2018/5/layout/IconCircleLabelList"/>
    <dgm:cxn modelId="{84E420B7-A39D-4092-A847-D741C31EB5C2}" type="presParOf" srcId="{C84FB11C-DFA4-4728-A33B-149B22F24202}" destId="{9FF25F3E-8056-4C91-BAF1-242B02801D67}" srcOrd="0" destOrd="0" presId="urn:microsoft.com/office/officeart/2018/5/layout/IconCircleLabelList"/>
    <dgm:cxn modelId="{059BF6AD-B7DD-47AD-A572-7E9027D49855}" type="presParOf" srcId="{C84FB11C-DFA4-4728-A33B-149B22F24202}" destId="{3209B579-97CC-4823-B910-040B91B0CB0A}" srcOrd="1" destOrd="0" presId="urn:microsoft.com/office/officeart/2018/5/layout/IconCircleLabelList"/>
    <dgm:cxn modelId="{59290CC1-7FFE-4429-8191-D1FC31A62B7E}" type="presParOf" srcId="{C84FB11C-DFA4-4728-A33B-149B22F24202}" destId="{CE29AC92-3F2D-481A-BA73-443DC5A65777}" srcOrd="2" destOrd="0" presId="urn:microsoft.com/office/officeart/2018/5/layout/IconCircleLabelList"/>
    <dgm:cxn modelId="{D4FD33E4-B6B2-4DEA-B46C-7E7AD694DB11}" type="presParOf" srcId="{C84FB11C-DFA4-4728-A33B-149B22F24202}" destId="{110CCEAB-0CE4-4EE0-8D28-10C5A39E037B}" srcOrd="3" destOrd="0" presId="urn:microsoft.com/office/officeart/2018/5/layout/IconCircleLabelList"/>
    <dgm:cxn modelId="{98A27BEB-AC70-4142-B2B2-7F4E97899FD2}" type="presParOf" srcId="{5ACEFE7E-168C-4985-8247-79974795D7CF}" destId="{C363EEB8-A432-4463-A326-78286F9028CE}" srcOrd="3" destOrd="0" presId="urn:microsoft.com/office/officeart/2018/5/layout/IconCircleLabelList"/>
    <dgm:cxn modelId="{9D54309A-CEAF-48B7-8FCA-6726AF86F388}" type="presParOf" srcId="{5ACEFE7E-168C-4985-8247-79974795D7CF}" destId="{52BAD9D4-E46F-4D6F-9C7D-4DEF4EF80D1C}" srcOrd="4" destOrd="0" presId="urn:microsoft.com/office/officeart/2018/5/layout/IconCircleLabelList"/>
    <dgm:cxn modelId="{2C527E22-8BE6-4ED8-9A56-497375ED5446}" type="presParOf" srcId="{52BAD9D4-E46F-4D6F-9C7D-4DEF4EF80D1C}" destId="{BC7DFC13-538B-4941-BCD1-8A7302D035B3}" srcOrd="0" destOrd="0" presId="urn:microsoft.com/office/officeart/2018/5/layout/IconCircleLabelList"/>
    <dgm:cxn modelId="{3215755A-DD4C-4A92-B8E1-819917BD5F6B}" type="presParOf" srcId="{52BAD9D4-E46F-4D6F-9C7D-4DEF4EF80D1C}" destId="{15B2B36C-8389-4F7A-9352-D9D18E2859F0}" srcOrd="1" destOrd="0" presId="urn:microsoft.com/office/officeart/2018/5/layout/IconCircleLabelList"/>
    <dgm:cxn modelId="{F6E8C96D-EE3C-4B23-AC09-B99A95F631C2}" type="presParOf" srcId="{52BAD9D4-E46F-4D6F-9C7D-4DEF4EF80D1C}" destId="{D7DAF201-01ED-4BCA-AF1F-304A8F6FF10D}" srcOrd="2" destOrd="0" presId="urn:microsoft.com/office/officeart/2018/5/layout/IconCircleLabelList"/>
    <dgm:cxn modelId="{7D0CC77B-2C30-41E9-9FB2-AC34468C7BB8}" type="presParOf" srcId="{52BAD9D4-E46F-4D6F-9C7D-4DEF4EF80D1C}" destId="{CC5DF8B0-F0EA-4C90-99AF-09D5E8001A5F}" srcOrd="3" destOrd="0" presId="urn:microsoft.com/office/officeart/2018/5/layout/IconCircleLabelList"/>
    <dgm:cxn modelId="{B4E4AAC3-7BB6-4555-AEA0-D15C233D52F8}" type="presParOf" srcId="{5ACEFE7E-168C-4985-8247-79974795D7CF}" destId="{EDC7F3F0-02A1-4864-8C61-353FF95AD98F}" srcOrd="5" destOrd="0" presId="urn:microsoft.com/office/officeart/2018/5/layout/IconCircleLabelList"/>
    <dgm:cxn modelId="{743B4342-96CC-4F3B-9994-6AD91FCF1548}" type="presParOf" srcId="{5ACEFE7E-168C-4985-8247-79974795D7CF}" destId="{DEB63D27-87B1-49ED-8AB1-9D4B8CCA2BD1}" srcOrd="6" destOrd="0" presId="urn:microsoft.com/office/officeart/2018/5/layout/IconCircleLabelList"/>
    <dgm:cxn modelId="{756680F6-4082-47E2-8EDE-52F7165158EC}" type="presParOf" srcId="{DEB63D27-87B1-49ED-8AB1-9D4B8CCA2BD1}" destId="{CD8AD5FD-BEF7-4D8C-8ADA-2BDE7126A46F}" srcOrd="0" destOrd="0" presId="urn:microsoft.com/office/officeart/2018/5/layout/IconCircleLabelList"/>
    <dgm:cxn modelId="{2936A025-F55F-498F-AA79-2ED0DA40638A}" type="presParOf" srcId="{DEB63D27-87B1-49ED-8AB1-9D4B8CCA2BD1}" destId="{6A178926-8882-4DA1-92C9-7538EC06E5CB}" srcOrd="1" destOrd="0" presId="urn:microsoft.com/office/officeart/2018/5/layout/IconCircleLabelList"/>
    <dgm:cxn modelId="{335C4562-99C1-4350-9C33-56ABF2D12AFD}" type="presParOf" srcId="{DEB63D27-87B1-49ED-8AB1-9D4B8CCA2BD1}" destId="{741A9B9E-8024-4618-B83A-D1D36EC58127}" srcOrd="2" destOrd="0" presId="urn:microsoft.com/office/officeart/2018/5/layout/IconCircleLabelList"/>
    <dgm:cxn modelId="{F7693620-2E5D-48DB-A108-EED7431A766B}" type="presParOf" srcId="{DEB63D27-87B1-49ED-8AB1-9D4B8CCA2BD1}" destId="{DD929292-08EB-4DFB-B572-B9DDACD7E14B}" srcOrd="3" destOrd="0" presId="urn:microsoft.com/office/officeart/2018/5/layout/IconCircleLabelList"/>
    <dgm:cxn modelId="{390EE246-AD17-46FC-B0C6-11C414DCBFD6}" type="presParOf" srcId="{5ACEFE7E-168C-4985-8247-79974795D7CF}" destId="{DFD70926-CF78-4A4F-8E4C-BD3F5488BED9}" srcOrd="7" destOrd="0" presId="urn:microsoft.com/office/officeart/2018/5/layout/IconCircleLabelList"/>
    <dgm:cxn modelId="{2E83C9FB-A3CE-49A9-8431-1407BFC84429}" type="presParOf" srcId="{5ACEFE7E-168C-4985-8247-79974795D7CF}" destId="{54285CB1-D757-4C41-B837-BB044DD59EEB}" srcOrd="8" destOrd="0" presId="urn:microsoft.com/office/officeart/2018/5/layout/IconCircleLabelList"/>
    <dgm:cxn modelId="{55DC0958-15E4-41F6-8FA3-14E9620F8726}" type="presParOf" srcId="{54285CB1-D757-4C41-B837-BB044DD59EEB}" destId="{F9D07D88-D729-4021-8966-C0B765D5DC1B}" srcOrd="0" destOrd="0" presId="urn:microsoft.com/office/officeart/2018/5/layout/IconCircleLabelList"/>
    <dgm:cxn modelId="{5DE0C2D6-0679-4231-81ED-2AC9C6971BE7}" type="presParOf" srcId="{54285CB1-D757-4C41-B837-BB044DD59EEB}" destId="{485380D1-70A6-4BA3-A9CB-6E94111C1E8E}" srcOrd="1" destOrd="0" presId="urn:microsoft.com/office/officeart/2018/5/layout/IconCircleLabelList"/>
    <dgm:cxn modelId="{32C5AB6B-05B2-4C7D-B82C-F42F158D0E05}" type="presParOf" srcId="{54285CB1-D757-4C41-B837-BB044DD59EEB}" destId="{2CE927F5-7E72-4C06-AAD7-9301148241AE}" srcOrd="2" destOrd="0" presId="urn:microsoft.com/office/officeart/2018/5/layout/IconCircleLabelList"/>
    <dgm:cxn modelId="{F8D41AE1-9F0D-4E3B-899D-23F7C6224E24}" type="presParOf" srcId="{54285CB1-D757-4C41-B837-BB044DD59EEB}" destId="{FDB37AF3-D36F-4791-80E6-05D0D969B847}" srcOrd="3" destOrd="0" presId="urn:microsoft.com/office/officeart/2018/5/layout/IconCircleLabelList"/>
    <dgm:cxn modelId="{3F77DB89-91A5-4A92-91AB-70777D6F5A11}" type="presParOf" srcId="{5ACEFE7E-168C-4985-8247-79974795D7CF}" destId="{55EC294D-59DE-44CD-BF66-384FDC8034D9}" srcOrd="9" destOrd="0" presId="urn:microsoft.com/office/officeart/2018/5/layout/IconCircleLabelList"/>
    <dgm:cxn modelId="{4CCB3443-1B19-42AD-9E3A-3A1343421809}" type="presParOf" srcId="{5ACEFE7E-168C-4985-8247-79974795D7CF}" destId="{F6CD60F4-4998-40E1-86E2-6AA6462BD336}" srcOrd="10" destOrd="0" presId="urn:microsoft.com/office/officeart/2018/5/layout/IconCircleLabelList"/>
    <dgm:cxn modelId="{99818131-45E2-41B3-9CE7-9E5FD2018896}" type="presParOf" srcId="{F6CD60F4-4998-40E1-86E2-6AA6462BD336}" destId="{2E459EB3-C09D-4323-AD89-9A6FD85FD26C}" srcOrd="0" destOrd="0" presId="urn:microsoft.com/office/officeart/2018/5/layout/IconCircleLabelList"/>
    <dgm:cxn modelId="{1F29CCBF-271F-4419-8DDE-2C4EB10F05BB}" type="presParOf" srcId="{F6CD60F4-4998-40E1-86E2-6AA6462BD336}" destId="{2F00EFE0-8721-49C9-9B90-61432EF518C8}" srcOrd="1" destOrd="0" presId="urn:microsoft.com/office/officeart/2018/5/layout/IconCircleLabelList"/>
    <dgm:cxn modelId="{03B92FF1-A014-43F0-B547-B3016D2D9136}" type="presParOf" srcId="{F6CD60F4-4998-40E1-86E2-6AA6462BD336}" destId="{FC89C446-6F2E-4EC3-BFDA-A674BFCEE04B}" srcOrd="2" destOrd="0" presId="urn:microsoft.com/office/officeart/2018/5/layout/IconCircleLabelList"/>
    <dgm:cxn modelId="{47B5D28F-84C1-42F4-84BF-5810666108FB}" type="presParOf" srcId="{F6CD60F4-4998-40E1-86E2-6AA6462BD336}" destId="{58193EA1-E1EC-4F21-8C75-BF8FABA25521}" srcOrd="3" destOrd="0" presId="urn:microsoft.com/office/officeart/2018/5/layout/IconCircleLabelList"/>
    <dgm:cxn modelId="{2EE2A689-4073-4870-B80C-5F9F760D73CD}" type="presParOf" srcId="{5ACEFE7E-168C-4985-8247-79974795D7CF}" destId="{F46B99E1-E4E0-41AE-8EEF-81DB372FE8AF}" srcOrd="11" destOrd="0" presId="urn:microsoft.com/office/officeart/2018/5/layout/IconCircleLabelList"/>
    <dgm:cxn modelId="{B9FCB006-4A27-4127-9F87-3AD5A658C402}" type="presParOf" srcId="{5ACEFE7E-168C-4985-8247-79974795D7CF}" destId="{1F3121CE-450D-484A-82DA-5EC382392455}" srcOrd="12" destOrd="0" presId="urn:microsoft.com/office/officeart/2018/5/layout/IconCircleLabelList"/>
    <dgm:cxn modelId="{2EEB47C5-D03F-4A50-B874-71DCFC74DCAC}" type="presParOf" srcId="{1F3121CE-450D-484A-82DA-5EC382392455}" destId="{22768CC8-CB05-4A1B-8321-243FCB9AB4F4}" srcOrd="0" destOrd="0" presId="urn:microsoft.com/office/officeart/2018/5/layout/IconCircleLabelList"/>
    <dgm:cxn modelId="{1BA64994-A57D-4038-A0F0-BD4901CEDBC6}" type="presParOf" srcId="{1F3121CE-450D-484A-82DA-5EC382392455}" destId="{FF731823-5965-4787-AFAE-7E063BC07747}" srcOrd="1" destOrd="0" presId="urn:microsoft.com/office/officeart/2018/5/layout/IconCircleLabelList"/>
    <dgm:cxn modelId="{5A87AD5C-2C52-4AE1-8DCF-4955E72E4B12}" type="presParOf" srcId="{1F3121CE-450D-484A-82DA-5EC382392455}" destId="{08286D4A-FDD5-41C8-9071-FE53E3E0340F}" srcOrd="2" destOrd="0" presId="urn:microsoft.com/office/officeart/2018/5/layout/IconCircleLabelList"/>
    <dgm:cxn modelId="{83A101A8-AD11-4BBB-870B-DA2F795D266A}" type="presParOf" srcId="{1F3121CE-450D-484A-82DA-5EC382392455}" destId="{50B45CD4-4997-474F-8447-97833DA77A1C}" srcOrd="3" destOrd="0" presId="urn:microsoft.com/office/officeart/2018/5/layout/IconCircleLabelList"/>
    <dgm:cxn modelId="{6E972C08-B5A6-4139-84AC-569E97BD61EF}" type="presParOf" srcId="{5ACEFE7E-168C-4985-8247-79974795D7CF}" destId="{A5A021E7-A1B1-4971-A489-AFEC723DCB3F}" srcOrd="13" destOrd="0" presId="urn:microsoft.com/office/officeart/2018/5/layout/IconCircleLabelList"/>
    <dgm:cxn modelId="{9F777423-5916-4358-9174-35D52368E215}" type="presParOf" srcId="{5ACEFE7E-168C-4985-8247-79974795D7CF}" destId="{3530A23F-8960-4F4F-B108-07B61A2BC8A9}" srcOrd="14" destOrd="0" presId="urn:microsoft.com/office/officeart/2018/5/layout/IconCircleLabelList"/>
    <dgm:cxn modelId="{EB207694-3D1B-42B2-8348-D5E88516D738}" type="presParOf" srcId="{3530A23F-8960-4F4F-B108-07B61A2BC8A9}" destId="{F0615B1C-38D7-4939-BE9E-BB354E603DF2}" srcOrd="0" destOrd="0" presId="urn:microsoft.com/office/officeart/2018/5/layout/IconCircleLabelList"/>
    <dgm:cxn modelId="{0FC8456E-B581-4B9B-B2DA-7DC13BF1C597}" type="presParOf" srcId="{3530A23F-8960-4F4F-B108-07B61A2BC8A9}" destId="{294C0AD8-074E-4763-ADD7-E0AD018018E6}" srcOrd="1" destOrd="0" presId="urn:microsoft.com/office/officeart/2018/5/layout/IconCircleLabelList"/>
    <dgm:cxn modelId="{4F8A6166-CE36-4BEB-AAE8-E040646B09D7}" type="presParOf" srcId="{3530A23F-8960-4F4F-B108-07B61A2BC8A9}" destId="{045A8821-44F5-4694-BD89-A7ED6B59D709}" srcOrd="2" destOrd="0" presId="urn:microsoft.com/office/officeart/2018/5/layout/IconCircleLabelList"/>
    <dgm:cxn modelId="{49871C25-D443-4EFC-A33D-09BECC8A334F}" type="presParOf" srcId="{3530A23F-8960-4F4F-B108-07B61A2BC8A9}" destId="{6ECFB8FF-5C06-43CB-816A-BAFCD7811643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7D347F-1718-4671-8B19-E2E5D39BC2CD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BD12D42-6DF9-4607-BEE9-83A7FCCDF34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LTA for taking a risk</a:t>
          </a:r>
          <a:endParaRPr lang="en-US"/>
        </a:p>
      </dgm:t>
    </dgm:pt>
    <dgm:pt modelId="{02558DE7-F357-4BE0-B51E-CA7AB8FDBB7C}" type="parTrans" cxnId="{ED018847-F877-4C8A-BF3A-4CC4C0B93F0D}">
      <dgm:prSet/>
      <dgm:spPr/>
      <dgm:t>
        <a:bodyPr/>
        <a:lstStyle/>
        <a:p>
          <a:endParaRPr lang="en-US"/>
        </a:p>
      </dgm:t>
    </dgm:pt>
    <dgm:pt modelId="{33B162D6-DBED-4CA8-A22A-AE37C6E813F7}" type="sibTrans" cxnId="{ED018847-F877-4C8A-BF3A-4CC4C0B93F0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CB44B74-49EB-490D-BDFE-D77D6FF2B39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LTA North Region for their continued Support – </a:t>
          </a:r>
        </a:p>
        <a:p>
          <a:pPr>
            <a:lnSpc>
              <a:spcPct val="100000"/>
            </a:lnSpc>
          </a:pPr>
          <a:r>
            <a:rPr lang="en-GB" dirty="0"/>
            <a:t>Gavin Sutcliffe &amp; Paul Bennett </a:t>
          </a:r>
          <a:endParaRPr lang="en-US" dirty="0"/>
        </a:p>
      </dgm:t>
    </dgm:pt>
    <dgm:pt modelId="{480FB320-74E2-4C70-9BC7-718779DB6973}" type="parTrans" cxnId="{BBC9DE91-3845-4167-A135-8A737658D4C4}">
      <dgm:prSet/>
      <dgm:spPr/>
      <dgm:t>
        <a:bodyPr/>
        <a:lstStyle/>
        <a:p>
          <a:endParaRPr lang="en-US"/>
        </a:p>
      </dgm:t>
    </dgm:pt>
    <dgm:pt modelId="{FEE5E4C8-BBC5-4C35-894E-BE6E62B0C0F7}" type="sibTrans" cxnId="{BBC9DE91-3845-4167-A135-8A737658D4C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BB3B544-8967-45FE-844D-474F4C6C14F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Yorkshire Tennis for the continued support</a:t>
          </a:r>
          <a:endParaRPr lang="en-US" dirty="0"/>
        </a:p>
      </dgm:t>
    </dgm:pt>
    <dgm:pt modelId="{C535CFA6-33A6-47A0-B29B-390C7D2526F9}" type="parTrans" cxnId="{3D5CD2BF-0E0F-4B2A-97FA-2963EBD96B4D}">
      <dgm:prSet/>
      <dgm:spPr/>
      <dgm:t>
        <a:bodyPr/>
        <a:lstStyle/>
        <a:p>
          <a:endParaRPr lang="en-US"/>
        </a:p>
      </dgm:t>
    </dgm:pt>
    <dgm:pt modelId="{C62A5452-810E-4C18-83E2-7EE34182B801}" type="sibTrans" cxnId="{3D5CD2BF-0E0F-4B2A-97FA-2963EBD96B4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8F77D46-503C-4DCD-96BF-201F7C7F53D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£75k Loan has now been fully repaid </a:t>
          </a:r>
          <a:endParaRPr lang="en-US" dirty="0"/>
        </a:p>
      </dgm:t>
    </dgm:pt>
    <dgm:pt modelId="{14E918B4-95FB-4219-AC1B-0CEBD391CB8F}" type="parTrans" cxnId="{1295984D-6DF3-4185-8F08-5B01B9280F29}">
      <dgm:prSet/>
      <dgm:spPr/>
      <dgm:t>
        <a:bodyPr/>
        <a:lstStyle/>
        <a:p>
          <a:endParaRPr lang="en-US"/>
        </a:p>
      </dgm:t>
    </dgm:pt>
    <dgm:pt modelId="{E1C09801-4158-494C-8C1C-612FF15CC86F}" type="sibTrans" cxnId="{1295984D-6DF3-4185-8F08-5B01B9280F29}">
      <dgm:prSet/>
      <dgm:spPr/>
      <dgm:t>
        <a:bodyPr/>
        <a:lstStyle/>
        <a:p>
          <a:endParaRPr lang="en-US"/>
        </a:p>
      </dgm:t>
    </dgm:pt>
    <dgm:pt modelId="{7906A59D-448E-4DCD-82D0-BF6CE6ED409A}" type="pres">
      <dgm:prSet presAssocID="{367D347F-1718-4671-8B19-E2E5D39BC2CD}" presName="root" presStyleCnt="0">
        <dgm:presLayoutVars>
          <dgm:dir/>
          <dgm:resizeHandles val="exact"/>
        </dgm:presLayoutVars>
      </dgm:prSet>
      <dgm:spPr/>
    </dgm:pt>
    <dgm:pt modelId="{80EA5FF7-CE99-4E62-AE5D-321D463AE954}" type="pres">
      <dgm:prSet presAssocID="{367D347F-1718-4671-8B19-E2E5D39BC2CD}" presName="container" presStyleCnt="0">
        <dgm:presLayoutVars>
          <dgm:dir/>
          <dgm:resizeHandles val="exact"/>
        </dgm:presLayoutVars>
      </dgm:prSet>
      <dgm:spPr/>
    </dgm:pt>
    <dgm:pt modelId="{EB2037A9-5101-4B42-8B3A-7BE05E9B0A98}" type="pres">
      <dgm:prSet presAssocID="{9BD12D42-6DF9-4607-BEE9-83A7FCCDF344}" presName="compNode" presStyleCnt="0"/>
      <dgm:spPr/>
    </dgm:pt>
    <dgm:pt modelId="{A020A8C3-57DC-4EB2-8C6B-0C7E7312B22F}" type="pres">
      <dgm:prSet presAssocID="{9BD12D42-6DF9-4607-BEE9-83A7FCCDF344}" presName="iconBgRect" presStyleLbl="bgShp" presStyleIdx="0" presStyleCnt="4"/>
      <dgm:spPr/>
    </dgm:pt>
    <dgm:pt modelId="{FFDFA93F-CAE8-4185-8365-87B5813C64A3}" type="pres">
      <dgm:prSet presAssocID="{9BD12D42-6DF9-4607-BEE9-83A7FCCDF34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B04D843F-3BB2-43E1-856F-8807F8210C7D}" type="pres">
      <dgm:prSet presAssocID="{9BD12D42-6DF9-4607-BEE9-83A7FCCDF344}" presName="spaceRect" presStyleCnt="0"/>
      <dgm:spPr/>
    </dgm:pt>
    <dgm:pt modelId="{C5674C51-EAB3-4C70-85D9-4E88AD58BF8D}" type="pres">
      <dgm:prSet presAssocID="{9BD12D42-6DF9-4607-BEE9-83A7FCCDF344}" presName="textRect" presStyleLbl="revTx" presStyleIdx="0" presStyleCnt="4">
        <dgm:presLayoutVars>
          <dgm:chMax val="1"/>
          <dgm:chPref val="1"/>
        </dgm:presLayoutVars>
      </dgm:prSet>
      <dgm:spPr/>
    </dgm:pt>
    <dgm:pt modelId="{93544CFF-5EFF-4352-9762-C80426C29BFB}" type="pres">
      <dgm:prSet presAssocID="{33B162D6-DBED-4CA8-A22A-AE37C6E813F7}" presName="sibTrans" presStyleLbl="sibTrans2D1" presStyleIdx="0" presStyleCnt="0"/>
      <dgm:spPr/>
    </dgm:pt>
    <dgm:pt modelId="{B0047F67-05FA-4D88-806A-E990320211A0}" type="pres">
      <dgm:prSet presAssocID="{ACB44B74-49EB-490D-BDFE-D77D6FF2B397}" presName="compNode" presStyleCnt="0"/>
      <dgm:spPr/>
    </dgm:pt>
    <dgm:pt modelId="{78DB8CBF-5362-4E76-B694-DB2C1DC589AC}" type="pres">
      <dgm:prSet presAssocID="{ACB44B74-49EB-490D-BDFE-D77D6FF2B397}" presName="iconBgRect" presStyleLbl="bgShp" presStyleIdx="1" presStyleCnt="4"/>
      <dgm:spPr/>
    </dgm:pt>
    <dgm:pt modelId="{DC936DF3-8C45-4229-B583-C524A67F4DB5}" type="pres">
      <dgm:prSet presAssocID="{ACB44B74-49EB-490D-BDFE-D77D6FF2B39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31178D1F-D8FE-44DC-AB3F-20FA14455215}" type="pres">
      <dgm:prSet presAssocID="{ACB44B74-49EB-490D-BDFE-D77D6FF2B397}" presName="spaceRect" presStyleCnt="0"/>
      <dgm:spPr/>
    </dgm:pt>
    <dgm:pt modelId="{0F6B184F-4594-4C2B-8227-ACB7250F40AE}" type="pres">
      <dgm:prSet presAssocID="{ACB44B74-49EB-490D-BDFE-D77D6FF2B397}" presName="textRect" presStyleLbl="revTx" presStyleIdx="1" presStyleCnt="4">
        <dgm:presLayoutVars>
          <dgm:chMax val="1"/>
          <dgm:chPref val="1"/>
        </dgm:presLayoutVars>
      </dgm:prSet>
      <dgm:spPr/>
    </dgm:pt>
    <dgm:pt modelId="{3B169282-8DB8-4A56-98B7-5E3EFBD2DE67}" type="pres">
      <dgm:prSet presAssocID="{FEE5E4C8-BBC5-4C35-894E-BE6E62B0C0F7}" presName="sibTrans" presStyleLbl="sibTrans2D1" presStyleIdx="0" presStyleCnt="0"/>
      <dgm:spPr/>
    </dgm:pt>
    <dgm:pt modelId="{59855341-4815-4420-B3F4-EC7D9681697B}" type="pres">
      <dgm:prSet presAssocID="{6BB3B544-8967-45FE-844D-474F4C6C14F8}" presName="compNode" presStyleCnt="0"/>
      <dgm:spPr/>
    </dgm:pt>
    <dgm:pt modelId="{9655504E-291D-47A4-89DD-068216C84D14}" type="pres">
      <dgm:prSet presAssocID="{6BB3B544-8967-45FE-844D-474F4C6C14F8}" presName="iconBgRect" presStyleLbl="bgShp" presStyleIdx="2" presStyleCnt="4"/>
      <dgm:spPr>
        <a:solidFill>
          <a:srgbClr val="91D614"/>
        </a:solidFill>
      </dgm:spPr>
    </dgm:pt>
    <dgm:pt modelId="{D16106A6-5172-42E0-BFF4-4441EEC6D1FA}" type="pres">
      <dgm:prSet presAssocID="{6BB3B544-8967-45FE-844D-474F4C6C14F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nnis racket and ball"/>
        </a:ext>
      </dgm:extLst>
    </dgm:pt>
    <dgm:pt modelId="{FB490653-1602-46A2-B38E-4F86E31CC149}" type="pres">
      <dgm:prSet presAssocID="{6BB3B544-8967-45FE-844D-474F4C6C14F8}" presName="spaceRect" presStyleCnt="0"/>
      <dgm:spPr/>
    </dgm:pt>
    <dgm:pt modelId="{70008DF2-A003-4587-BACA-75EED0B47749}" type="pres">
      <dgm:prSet presAssocID="{6BB3B544-8967-45FE-844D-474F4C6C14F8}" presName="textRect" presStyleLbl="revTx" presStyleIdx="2" presStyleCnt="4">
        <dgm:presLayoutVars>
          <dgm:chMax val="1"/>
          <dgm:chPref val="1"/>
        </dgm:presLayoutVars>
      </dgm:prSet>
      <dgm:spPr/>
    </dgm:pt>
    <dgm:pt modelId="{55A136DF-BB09-45A9-B907-F283A925E3C1}" type="pres">
      <dgm:prSet presAssocID="{C62A5452-810E-4C18-83E2-7EE34182B801}" presName="sibTrans" presStyleLbl="sibTrans2D1" presStyleIdx="0" presStyleCnt="0"/>
      <dgm:spPr/>
    </dgm:pt>
    <dgm:pt modelId="{3CA5963D-BFAB-497E-802F-D5BD5BBDBBB1}" type="pres">
      <dgm:prSet presAssocID="{08F77D46-503C-4DCD-96BF-201F7C7F53DF}" presName="compNode" presStyleCnt="0"/>
      <dgm:spPr/>
    </dgm:pt>
    <dgm:pt modelId="{D0BB72B4-E9A4-42CC-9EA0-59C000593CAF}" type="pres">
      <dgm:prSet presAssocID="{08F77D46-503C-4DCD-96BF-201F7C7F53DF}" presName="iconBgRect" presStyleLbl="bgShp" presStyleIdx="3" presStyleCnt="4"/>
      <dgm:spPr>
        <a:solidFill>
          <a:srgbClr val="7030A0"/>
        </a:solidFill>
      </dgm:spPr>
    </dgm:pt>
    <dgm:pt modelId="{0526FE87-5876-428C-B622-C1F58848BF2F}" type="pres">
      <dgm:prSet presAssocID="{08F77D46-503C-4DCD-96BF-201F7C7F53D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F7B56955-BDA0-4F6B-BE27-35B427C60CF3}" type="pres">
      <dgm:prSet presAssocID="{08F77D46-503C-4DCD-96BF-201F7C7F53DF}" presName="spaceRect" presStyleCnt="0"/>
      <dgm:spPr/>
    </dgm:pt>
    <dgm:pt modelId="{EDC34C14-73C2-4915-9C89-7CCA4AC648FA}" type="pres">
      <dgm:prSet presAssocID="{08F77D46-503C-4DCD-96BF-201F7C7F53D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CDA6C01-1F01-45FE-89D6-E4DFE450596E}" type="presOf" srcId="{ACB44B74-49EB-490D-BDFE-D77D6FF2B397}" destId="{0F6B184F-4594-4C2B-8227-ACB7250F40AE}" srcOrd="0" destOrd="0" presId="urn:microsoft.com/office/officeart/2018/2/layout/IconCircleList"/>
    <dgm:cxn modelId="{3026F93F-3A53-463E-A1D0-DEF2D8052104}" type="presOf" srcId="{9BD12D42-6DF9-4607-BEE9-83A7FCCDF344}" destId="{C5674C51-EAB3-4C70-85D9-4E88AD58BF8D}" srcOrd="0" destOrd="0" presId="urn:microsoft.com/office/officeart/2018/2/layout/IconCircleList"/>
    <dgm:cxn modelId="{ED018847-F877-4C8A-BF3A-4CC4C0B93F0D}" srcId="{367D347F-1718-4671-8B19-E2E5D39BC2CD}" destId="{9BD12D42-6DF9-4607-BEE9-83A7FCCDF344}" srcOrd="0" destOrd="0" parTransId="{02558DE7-F357-4BE0-B51E-CA7AB8FDBB7C}" sibTransId="{33B162D6-DBED-4CA8-A22A-AE37C6E813F7}"/>
    <dgm:cxn modelId="{26A9826A-1B1C-45DD-B23A-9985EE6B31D0}" type="presOf" srcId="{33B162D6-DBED-4CA8-A22A-AE37C6E813F7}" destId="{93544CFF-5EFF-4352-9762-C80426C29BFB}" srcOrd="0" destOrd="0" presId="urn:microsoft.com/office/officeart/2018/2/layout/IconCircleList"/>
    <dgm:cxn modelId="{1295984D-6DF3-4185-8F08-5B01B9280F29}" srcId="{367D347F-1718-4671-8B19-E2E5D39BC2CD}" destId="{08F77D46-503C-4DCD-96BF-201F7C7F53DF}" srcOrd="3" destOrd="0" parTransId="{14E918B4-95FB-4219-AC1B-0CEBD391CB8F}" sibTransId="{E1C09801-4158-494C-8C1C-612FF15CC86F}"/>
    <dgm:cxn modelId="{7C89A178-1A37-4679-93D7-DCB2DBBC794A}" type="presOf" srcId="{6BB3B544-8967-45FE-844D-474F4C6C14F8}" destId="{70008DF2-A003-4587-BACA-75EED0B47749}" srcOrd="0" destOrd="0" presId="urn:microsoft.com/office/officeart/2018/2/layout/IconCircleList"/>
    <dgm:cxn modelId="{CF7E4A8B-3FC3-43DE-A03F-D43901854047}" type="presOf" srcId="{FEE5E4C8-BBC5-4C35-894E-BE6E62B0C0F7}" destId="{3B169282-8DB8-4A56-98B7-5E3EFBD2DE67}" srcOrd="0" destOrd="0" presId="urn:microsoft.com/office/officeart/2018/2/layout/IconCircleList"/>
    <dgm:cxn modelId="{3504A18E-6180-4D2D-A8B2-FAD9BA3A5BD2}" type="presOf" srcId="{08F77D46-503C-4DCD-96BF-201F7C7F53DF}" destId="{EDC34C14-73C2-4915-9C89-7CCA4AC648FA}" srcOrd="0" destOrd="0" presId="urn:microsoft.com/office/officeart/2018/2/layout/IconCircleList"/>
    <dgm:cxn modelId="{BBC9DE91-3845-4167-A135-8A737658D4C4}" srcId="{367D347F-1718-4671-8B19-E2E5D39BC2CD}" destId="{ACB44B74-49EB-490D-BDFE-D77D6FF2B397}" srcOrd="1" destOrd="0" parTransId="{480FB320-74E2-4C70-9BC7-718779DB6973}" sibTransId="{FEE5E4C8-BBC5-4C35-894E-BE6E62B0C0F7}"/>
    <dgm:cxn modelId="{4B94B4B9-A174-41BE-877E-F38EC8E1DA6D}" type="presOf" srcId="{367D347F-1718-4671-8B19-E2E5D39BC2CD}" destId="{7906A59D-448E-4DCD-82D0-BF6CE6ED409A}" srcOrd="0" destOrd="0" presId="urn:microsoft.com/office/officeart/2018/2/layout/IconCircleList"/>
    <dgm:cxn modelId="{3D5CD2BF-0E0F-4B2A-97FA-2963EBD96B4D}" srcId="{367D347F-1718-4671-8B19-E2E5D39BC2CD}" destId="{6BB3B544-8967-45FE-844D-474F4C6C14F8}" srcOrd="2" destOrd="0" parTransId="{C535CFA6-33A6-47A0-B29B-390C7D2526F9}" sibTransId="{C62A5452-810E-4C18-83E2-7EE34182B801}"/>
    <dgm:cxn modelId="{006922D8-E492-45E8-B149-9CACAD229B35}" type="presOf" srcId="{C62A5452-810E-4C18-83E2-7EE34182B801}" destId="{55A136DF-BB09-45A9-B907-F283A925E3C1}" srcOrd="0" destOrd="0" presId="urn:microsoft.com/office/officeart/2018/2/layout/IconCircleList"/>
    <dgm:cxn modelId="{F522908D-DA6F-4574-914B-0C1FAB5C75B8}" type="presParOf" srcId="{7906A59D-448E-4DCD-82D0-BF6CE6ED409A}" destId="{80EA5FF7-CE99-4E62-AE5D-321D463AE954}" srcOrd="0" destOrd="0" presId="urn:microsoft.com/office/officeart/2018/2/layout/IconCircleList"/>
    <dgm:cxn modelId="{39A43EC7-91BC-4332-B1E5-C06B9F587754}" type="presParOf" srcId="{80EA5FF7-CE99-4E62-AE5D-321D463AE954}" destId="{EB2037A9-5101-4B42-8B3A-7BE05E9B0A98}" srcOrd="0" destOrd="0" presId="urn:microsoft.com/office/officeart/2018/2/layout/IconCircleList"/>
    <dgm:cxn modelId="{27D82B11-DFC1-4211-BE78-D107948C7782}" type="presParOf" srcId="{EB2037A9-5101-4B42-8B3A-7BE05E9B0A98}" destId="{A020A8C3-57DC-4EB2-8C6B-0C7E7312B22F}" srcOrd="0" destOrd="0" presId="urn:microsoft.com/office/officeart/2018/2/layout/IconCircleList"/>
    <dgm:cxn modelId="{BFB69E19-8FEC-4D47-A84D-0DC1B0FF095E}" type="presParOf" srcId="{EB2037A9-5101-4B42-8B3A-7BE05E9B0A98}" destId="{FFDFA93F-CAE8-4185-8365-87B5813C64A3}" srcOrd="1" destOrd="0" presId="urn:microsoft.com/office/officeart/2018/2/layout/IconCircleList"/>
    <dgm:cxn modelId="{FB1768BF-5A04-43C2-BFB2-04D4EF9A77FA}" type="presParOf" srcId="{EB2037A9-5101-4B42-8B3A-7BE05E9B0A98}" destId="{B04D843F-3BB2-43E1-856F-8807F8210C7D}" srcOrd="2" destOrd="0" presId="urn:microsoft.com/office/officeart/2018/2/layout/IconCircleList"/>
    <dgm:cxn modelId="{D20DD20C-981C-4C76-9063-03DB56A37FCB}" type="presParOf" srcId="{EB2037A9-5101-4B42-8B3A-7BE05E9B0A98}" destId="{C5674C51-EAB3-4C70-85D9-4E88AD58BF8D}" srcOrd="3" destOrd="0" presId="urn:microsoft.com/office/officeart/2018/2/layout/IconCircleList"/>
    <dgm:cxn modelId="{64155B4A-5213-4034-8C92-4F005A68D079}" type="presParOf" srcId="{80EA5FF7-CE99-4E62-AE5D-321D463AE954}" destId="{93544CFF-5EFF-4352-9762-C80426C29BFB}" srcOrd="1" destOrd="0" presId="urn:microsoft.com/office/officeart/2018/2/layout/IconCircleList"/>
    <dgm:cxn modelId="{F7865015-9867-4886-BA22-FBE2D4E8F40D}" type="presParOf" srcId="{80EA5FF7-CE99-4E62-AE5D-321D463AE954}" destId="{B0047F67-05FA-4D88-806A-E990320211A0}" srcOrd="2" destOrd="0" presId="urn:microsoft.com/office/officeart/2018/2/layout/IconCircleList"/>
    <dgm:cxn modelId="{D994B983-C443-4001-A5DB-8BDCBDCC7A57}" type="presParOf" srcId="{B0047F67-05FA-4D88-806A-E990320211A0}" destId="{78DB8CBF-5362-4E76-B694-DB2C1DC589AC}" srcOrd="0" destOrd="0" presId="urn:microsoft.com/office/officeart/2018/2/layout/IconCircleList"/>
    <dgm:cxn modelId="{2DAA2E8F-51ED-4C87-93C5-8C2302145FE9}" type="presParOf" srcId="{B0047F67-05FA-4D88-806A-E990320211A0}" destId="{DC936DF3-8C45-4229-B583-C524A67F4DB5}" srcOrd="1" destOrd="0" presId="urn:microsoft.com/office/officeart/2018/2/layout/IconCircleList"/>
    <dgm:cxn modelId="{D748B649-D605-4867-8159-D589B60F6E1B}" type="presParOf" srcId="{B0047F67-05FA-4D88-806A-E990320211A0}" destId="{31178D1F-D8FE-44DC-AB3F-20FA14455215}" srcOrd="2" destOrd="0" presId="urn:microsoft.com/office/officeart/2018/2/layout/IconCircleList"/>
    <dgm:cxn modelId="{1E5F0BBF-08A4-4D2C-9C5E-A72D36EB5F76}" type="presParOf" srcId="{B0047F67-05FA-4D88-806A-E990320211A0}" destId="{0F6B184F-4594-4C2B-8227-ACB7250F40AE}" srcOrd="3" destOrd="0" presId="urn:microsoft.com/office/officeart/2018/2/layout/IconCircleList"/>
    <dgm:cxn modelId="{1320235B-0DDF-4B35-B5A6-E2E21662F4C1}" type="presParOf" srcId="{80EA5FF7-CE99-4E62-AE5D-321D463AE954}" destId="{3B169282-8DB8-4A56-98B7-5E3EFBD2DE67}" srcOrd="3" destOrd="0" presId="urn:microsoft.com/office/officeart/2018/2/layout/IconCircleList"/>
    <dgm:cxn modelId="{A8F56CCC-1281-4BB1-AEAB-FE2EF4580AA4}" type="presParOf" srcId="{80EA5FF7-CE99-4E62-AE5D-321D463AE954}" destId="{59855341-4815-4420-B3F4-EC7D9681697B}" srcOrd="4" destOrd="0" presId="urn:microsoft.com/office/officeart/2018/2/layout/IconCircleList"/>
    <dgm:cxn modelId="{952864CD-BD59-408B-897F-0E48BB5866E9}" type="presParOf" srcId="{59855341-4815-4420-B3F4-EC7D9681697B}" destId="{9655504E-291D-47A4-89DD-068216C84D14}" srcOrd="0" destOrd="0" presId="urn:microsoft.com/office/officeart/2018/2/layout/IconCircleList"/>
    <dgm:cxn modelId="{A2C7815C-3636-4C13-ADF8-4D090AD3CFAE}" type="presParOf" srcId="{59855341-4815-4420-B3F4-EC7D9681697B}" destId="{D16106A6-5172-42E0-BFF4-4441EEC6D1FA}" srcOrd="1" destOrd="0" presId="urn:microsoft.com/office/officeart/2018/2/layout/IconCircleList"/>
    <dgm:cxn modelId="{46FA51AC-01ED-4568-9FFE-BC56E9FB72EB}" type="presParOf" srcId="{59855341-4815-4420-B3F4-EC7D9681697B}" destId="{FB490653-1602-46A2-B38E-4F86E31CC149}" srcOrd="2" destOrd="0" presId="urn:microsoft.com/office/officeart/2018/2/layout/IconCircleList"/>
    <dgm:cxn modelId="{9FB2C675-A31C-4B97-96DD-38B4DA083766}" type="presParOf" srcId="{59855341-4815-4420-B3F4-EC7D9681697B}" destId="{70008DF2-A003-4587-BACA-75EED0B47749}" srcOrd="3" destOrd="0" presId="urn:microsoft.com/office/officeart/2018/2/layout/IconCircleList"/>
    <dgm:cxn modelId="{5E516E8E-9934-486D-83DF-96AB7DD4A5C5}" type="presParOf" srcId="{80EA5FF7-CE99-4E62-AE5D-321D463AE954}" destId="{55A136DF-BB09-45A9-B907-F283A925E3C1}" srcOrd="5" destOrd="0" presId="urn:microsoft.com/office/officeart/2018/2/layout/IconCircleList"/>
    <dgm:cxn modelId="{957A5EE1-4808-46DF-A006-FCAF83383437}" type="presParOf" srcId="{80EA5FF7-CE99-4E62-AE5D-321D463AE954}" destId="{3CA5963D-BFAB-497E-802F-D5BD5BBDBBB1}" srcOrd="6" destOrd="0" presId="urn:microsoft.com/office/officeart/2018/2/layout/IconCircleList"/>
    <dgm:cxn modelId="{3C952287-4E76-4776-9AD8-AAD77E7D2566}" type="presParOf" srcId="{3CA5963D-BFAB-497E-802F-D5BD5BBDBBB1}" destId="{D0BB72B4-E9A4-42CC-9EA0-59C000593CAF}" srcOrd="0" destOrd="0" presId="urn:microsoft.com/office/officeart/2018/2/layout/IconCircleList"/>
    <dgm:cxn modelId="{66D09E3D-3209-4A89-BD74-CE99C426C55A}" type="presParOf" srcId="{3CA5963D-BFAB-497E-802F-D5BD5BBDBBB1}" destId="{0526FE87-5876-428C-B622-C1F58848BF2F}" srcOrd="1" destOrd="0" presId="urn:microsoft.com/office/officeart/2018/2/layout/IconCircleList"/>
    <dgm:cxn modelId="{88F8CB70-798D-4BD7-9719-4428D3102674}" type="presParOf" srcId="{3CA5963D-BFAB-497E-802F-D5BD5BBDBBB1}" destId="{F7B56955-BDA0-4F6B-BE27-35B427C60CF3}" srcOrd="2" destOrd="0" presId="urn:microsoft.com/office/officeart/2018/2/layout/IconCircleList"/>
    <dgm:cxn modelId="{06980DB2-A9D0-45E2-9F03-1CD459E7DDE2}" type="presParOf" srcId="{3CA5963D-BFAB-497E-802F-D5BD5BBDBBB1}" destId="{EDC34C14-73C2-4915-9C89-7CCA4AC648F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AACC72-5BDF-4BDC-B6A7-47B71422D18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BD497F-630D-483C-95A0-399D9D280C93}">
      <dgm:prSet/>
      <dgm:spPr/>
      <dgm:t>
        <a:bodyPr/>
        <a:lstStyle/>
        <a:p>
          <a:r>
            <a:rPr lang="en-GB" dirty="0"/>
            <a:t>The club and team will continue to stay motivated and creative and will continue to grow participation </a:t>
          </a:r>
          <a:endParaRPr lang="en-US" dirty="0"/>
        </a:p>
      </dgm:t>
    </dgm:pt>
    <dgm:pt modelId="{812942B5-30E7-41CB-BC4B-A2AC2677F9AA}" type="parTrans" cxnId="{888EA449-A6B0-4925-887D-FC37C258960D}">
      <dgm:prSet/>
      <dgm:spPr/>
      <dgm:t>
        <a:bodyPr/>
        <a:lstStyle/>
        <a:p>
          <a:endParaRPr lang="en-US"/>
        </a:p>
      </dgm:t>
    </dgm:pt>
    <dgm:pt modelId="{AB4DA315-3AE2-4484-9424-4084DB9F92F7}" type="sibTrans" cxnId="{888EA449-A6B0-4925-887D-FC37C258960D}">
      <dgm:prSet/>
      <dgm:spPr/>
      <dgm:t>
        <a:bodyPr/>
        <a:lstStyle/>
        <a:p>
          <a:endParaRPr lang="en-US"/>
        </a:p>
      </dgm:t>
    </dgm:pt>
    <dgm:pt modelId="{D0520A22-F033-42B4-82D8-50DC5706AEF3}">
      <dgm:prSet/>
      <dgm:spPr/>
      <dgm:t>
        <a:bodyPr/>
        <a:lstStyle/>
        <a:p>
          <a:r>
            <a:rPr lang="en-GB" dirty="0"/>
            <a:t>Stay current in our community and continue to give people a reason to pick up a racket</a:t>
          </a:r>
          <a:endParaRPr lang="en-US" dirty="0"/>
        </a:p>
      </dgm:t>
    </dgm:pt>
    <dgm:pt modelId="{5AF3A8DA-E5DD-476B-AEC5-7A1E9E1A4F91}" type="parTrans" cxnId="{D1B30057-0093-4024-ACCD-D8945FA4F170}">
      <dgm:prSet/>
      <dgm:spPr/>
      <dgm:t>
        <a:bodyPr/>
        <a:lstStyle/>
        <a:p>
          <a:endParaRPr lang="en-US"/>
        </a:p>
      </dgm:t>
    </dgm:pt>
    <dgm:pt modelId="{428B2061-1F07-4D9A-A0A3-6DABF7589362}" type="sibTrans" cxnId="{D1B30057-0093-4024-ACCD-D8945FA4F170}">
      <dgm:prSet/>
      <dgm:spPr/>
      <dgm:t>
        <a:bodyPr/>
        <a:lstStyle/>
        <a:p>
          <a:endParaRPr lang="en-US"/>
        </a:p>
      </dgm:t>
    </dgm:pt>
    <dgm:pt modelId="{9A7F0648-125B-4A05-999E-6618622C150B}">
      <dgm:prSet/>
      <dgm:spPr>
        <a:solidFill>
          <a:srgbClr val="7030A0"/>
        </a:solidFill>
      </dgm:spPr>
      <dgm:t>
        <a:bodyPr/>
        <a:lstStyle/>
        <a:p>
          <a:r>
            <a:rPr lang="en-GB" b="1" dirty="0"/>
            <a:t>Facility Development</a:t>
          </a:r>
        </a:p>
        <a:p>
          <a:r>
            <a:rPr lang="en-GB" dirty="0"/>
            <a:t>Enhance the tennis experience by improving the facility. Currently the feel is that we are doing a 1</a:t>
          </a:r>
          <a:r>
            <a:rPr lang="en-GB" baseline="30000" dirty="0"/>
            <a:t>st</a:t>
          </a:r>
          <a:r>
            <a:rPr lang="en-GB" dirty="0"/>
            <a:t> class job ensuring ‘Tennis is for Everyone’ with 3</a:t>
          </a:r>
          <a:r>
            <a:rPr lang="en-GB" baseline="30000" dirty="0"/>
            <a:t>rd</a:t>
          </a:r>
          <a:r>
            <a:rPr lang="en-GB" dirty="0"/>
            <a:t> class facilities. </a:t>
          </a:r>
          <a:endParaRPr lang="en-US" dirty="0"/>
        </a:p>
      </dgm:t>
    </dgm:pt>
    <dgm:pt modelId="{F55B81DA-9491-435A-AAD2-F66C1ED488B3}" type="parTrans" cxnId="{53226CCE-EC22-4502-88F9-BD755EE85971}">
      <dgm:prSet/>
      <dgm:spPr/>
      <dgm:t>
        <a:bodyPr/>
        <a:lstStyle/>
        <a:p>
          <a:endParaRPr lang="en-US"/>
        </a:p>
      </dgm:t>
    </dgm:pt>
    <dgm:pt modelId="{160B9102-5821-4E73-81F2-B455E9851DD7}" type="sibTrans" cxnId="{53226CCE-EC22-4502-88F9-BD755EE85971}">
      <dgm:prSet/>
      <dgm:spPr/>
      <dgm:t>
        <a:bodyPr/>
        <a:lstStyle/>
        <a:p>
          <a:endParaRPr lang="en-US"/>
        </a:p>
      </dgm:t>
    </dgm:pt>
    <dgm:pt modelId="{CE2F4AD0-0EC2-4BC0-9E93-2043B7242F10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/>
            <a:t>We have financial support our local authority in the way of section 106 Planning Gain</a:t>
          </a:r>
        </a:p>
      </dgm:t>
    </dgm:pt>
    <dgm:pt modelId="{965AE261-BB17-42B2-89F7-E68715BF2F01}" type="parTrans" cxnId="{89E934E5-095D-4C3B-8C08-1C8FEC41502F}">
      <dgm:prSet/>
      <dgm:spPr/>
      <dgm:t>
        <a:bodyPr/>
        <a:lstStyle/>
        <a:p>
          <a:endParaRPr lang="en-US"/>
        </a:p>
      </dgm:t>
    </dgm:pt>
    <dgm:pt modelId="{C8F40DE7-D100-4051-878F-7B8FA43813AA}" type="sibTrans" cxnId="{89E934E5-095D-4C3B-8C08-1C8FEC41502F}">
      <dgm:prSet/>
      <dgm:spPr/>
      <dgm:t>
        <a:bodyPr/>
        <a:lstStyle/>
        <a:p>
          <a:endParaRPr lang="en-US"/>
        </a:p>
      </dgm:t>
    </dgm:pt>
    <dgm:pt modelId="{8F780E08-F5F8-45FA-B03E-B0C2896ACFDB}">
      <dgm:prSet/>
      <dgm:spPr>
        <a:solidFill>
          <a:srgbClr val="91D614"/>
        </a:solidFill>
      </dgm:spPr>
      <dgm:t>
        <a:bodyPr/>
        <a:lstStyle/>
        <a:p>
          <a:r>
            <a:rPr lang="en-GB" dirty="0"/>
            <a:t>We are hoping Yorkshire will gain a regional performance centre so we can direct more juniors to county training. </a:t>
          </a:r>
          <a:endParaRPr lang="en-US" dirty="0"/>
        </a:p>
      </dgm:t>
    </dgm:pt>
    <dgm:pt modelId="{5F328624-CC49-4918-81AB-2980922C6D96}" type="parTrans" cxnId="{0B06934F-3141-470D-80C7-87663146A7EE}">
      <dgm:prSet/>
      <dgm:spPr/>
      <dgm:t>
        <a:bodyPr/>
        <a:lstStyle/>
        <a:p>
          <a:endParaRPr lang="en-US"/>
        </a:p>
      </dgm:t>
    </dgm:pt>
    <dgm:pt modelId="{3492D922-F7DE-429A-933A-40692F5481B0}" type="sibTrans" cxnId="{0B06934F-3141-470D-80C7-87663146A7EE}">
      <dgm:prSet/>
      <dgm:spPr/>
      <dgm:t>
        <a:bodyPr/>
        <a:lstStyle/>
        <a:p>
          <a:endParaRPr lang="en-US"/>
        </a:p>
      </dgm:t>
    </dgm:pt>
    <dgm:pt modelId="{5E2D3BC9-5CFB-49B1-A800-0AE91E448B10}" type="pres">
      <dgm:prSet presAssocID="{7DAACC72-5BDF-4BDC-B6A7-47B71422D188}" presName="linear" presStyleCnt="0">
        <dgm:presLayoutVars>
          <dgm:animLvl val="lvl"/>
          <dgm:resizeHandles val="exact"/>
        </dgm:presLayoutVars>
      </dgm:prSet>
      <dgm:spPr/>
    </dgm:pt>
    <dgm:pt modelId="{16A8ADD3-47E9-4076-AA60-91F1128768C2}" type="pres">
      <dgm:prSet presAssocID="{4CBD497F-630D-483C-95A0-399D9D280C9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FA47963-3468-46E9-BF58-8025895383D8}" type="pres">
      <dgm:prSet presAssocID="{AB4DA315-3AE2-4484-9424-4084DB9F92F7}" presName="spacer" presStyleCnt="0"/>
      <dgm:spPr/>
    </dgm:pt>
    <dgm:pt modelId="{4AEE0A39-84C6-405D-8359-708901AE7A02}" type="pres">
      <dgm:prSet presAssocID="{D0520A22-F033-42B4-82D8-50DC5706AEF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7088788-7788-40E1-A1B4-A8A969D15B44}" type="pres">
      <dgm:prSet presAssocID="{428B2061-1F07-4D9A-A0A3-6DABF7589362}" presName="spacer" presStyleCnt="0"/>
      <dgm:spPr/>
    </dgm:pt>
    <dgm:pt modelId="{A8EB9C33-CEB8-4E44-8858-A8EBB63A6B91}" type="pres">
      <dgm:prSet presAssocID="{9A7F0648-125B-4A05-999E-6618622C150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F0EA5CD-829F-474E-8453-16F163490B54}" type="pres">
      <dgm:prSet presAssocID="{160B9102-5821-4E73-81F2-B455E9851DD7}" presName="spacer" presStyleCnt="0"/>
      <dgm:spPr/>
    </dgm:pt>
    <dgm:pt modelId="{70A8202A-F217-4074-BF00-0031696FAECA}" type="pres">
      <dgm:prSet presAssocID="{CE2F4AD0-0EC2-4BC0-9E93-2043B7242F1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BCEF2D4-8EF5-4FEC-BD8C-399282F5D0FC}" type="pres">
      <dgm:prSet presAssocID="{C8F40DE7-D100-4051-878F-7B8FA43813AA}" presName="spacer" presStyleCnt="0"/>
      <dgm:spPr/>
    </dgm:pt>
    <dgm:pt modelId="{C0119BA4-00D9-4AEB-9C4B-7E3CF7F4F3D0}" type="pres">
      <dgm:prSet presAssocID="{8F780E08-F5F8-45FA-B03E-B0C2896ACFDB}" presName="parentText" presStyleLbl="node1" presStyleIdx="4" presStyleCnt="5" custLinFactY="26476" custLinFactNeighborX="0" custLinFactNeighborY="100000">
        <dgm:presLayoutVars>
          <dgm:chMax val="0"/>
          <dgm:bulletEnabled val="1"/>
        </dgm:presLayoutVars>
      </dgm:prSet>
      <dgm:spPr/>
    </dgm:pt>
  </dgm:ptLst>
  <dgm:cxnLst>
    <dgm:cxn modelId="{5DBD8C09-ADE2-41F3-B9D7-BEF54270F04A}" type="presOf" srcId="{9A7F0648-125B-4A05-999E-6618622C150B}" destId="{A8EB9C33-CEB8-4E44-8858-A8EBB63A6B91}" srcOrd="0" destOrd="0" presId="urn:microsoft.com/office/officeart/2005/8/layout/vList2"/>
    <dgm:cxn modelId="{F9006B2F-19F1-45EB-9846-B4D0A39EE520}" type="presOf" srcId="{CE2F4AD0-0EC2-4BC0-9E93-2043B7242F10}" destId="{70A8202A-F217-4074-BF00-0031696FAECA}" srcOrd="0" destOrd="0" presId="urn:microsoft.com/office/officeart/2005/8/layout/vList2"/>
    <dgm:cxn modelId="{888EA449-A6B0-4925-887D-FC37C258960D}" srcId="{7DAACC72-5BDF-4BDC-B6A7-47B71422D188}" destId="{4CBD497F-630D-483C-95A0-399D9D280C93}" srcOrd="0" destOrd="0" parTransId="{812942B5-30E7-41CB-BC4B-A2AC2677F9AA}" sibTransId="{AB4DA315-3AE2-4484-9424-4084DB9F92F7}"/>
    <dgm:cxn modelId="{0B06934F-3141-470D-80C7-87663146A7EE}" srcId="{7DAACC72-5BDF-4BDC-B6A7-47B71422D188}" destId="{8F780E08-F5F8-45FA-B03E-B0C2896ACFDB}" srcOrd="4" destOrd="0" parTransId="{5F328624-CC49-4918-81AB-2980922C6D96}" sibTransId="{3492D922-F7DE-429A-933A-40692F5481B0}"/>
    <dgm:cxn modelId="{D1B30057-0093-4024-ACCD-D8945FA4F170}" srcId="{7DAACC72-5BDF-4BDC-B6A7-47B71422D188}" destId="{D0520A22-F033-42B4-82D8-50DC5706AEF3}" srcOrd="1" destOrd="0" parTransId="{5AF3A8DA-E5DD-476B-AEC5-7A1E9E1A4F91}" sibTransId="{428B2061-1F07-4D9A-A0A3-6DABF7589362}"/>
    <dgm:cxn modelId="{EEBEB477-05EB-4516-8D3B-243B6F6C4576}" type="presOf" srcId="{7DAACC72-5BDF-4BDC-B6A7-47B71422D188}" destId="{5E2D3BC9-5CFB-49B1-A800-0AE91E448B10}" srcOrd="0" destOrd="0" presId="urn:microsoft.com/office/officeart/2005/8/layout/vList2"/>
    <dgm:cxn modelId="{6FF24E7A-5502-48E4-980C-FDB83E522489}" type="presOf" srcId="{4CBD497F-630D-483C-95A0-399D9D280C93}" destId="{16A8ADD3-47E9-4076-AA60-91F1128768C2}" srcOrd="0" destOrd="0" presId="urn:microsoft.com/office/officeart/2005/8/layout/vList2"/>
    <dgm:cxn modelId="{CD5061B6-8107-47CD-A1F3-0D0DDA98812D}" type="presOf" srcId="{8F780E08-F5F8-45FA-B03E-B0C2896ACFDB}" destId="{C0119BA4-00D9-4AEB-9C4B-7E3CF7F4F3D0}" srcOrd="0" destOrd="0" presId="urn:microsoft.com/office/officeart/2005/8/layout/vList2"/>
    <dgm:cxn modelId="{53226CCE-EC22-4502-88F9-BD755EE85971}" srcId="{7DAACC72-5BDF-4BDC-B6A7-47B71422D188}" destId="{9A7F0648-125B-4A05-999E-6618622C150B}" srcOrd="2" destOrd="0" parTransId="{F55B81DA-9491-435A-AAD2-F66C1ED488B3}" sibTransId="{160B9102-5821-4E73-81F2-B455E9851DD7}"/>
    <dgm:cxn modelId="{89E934E5-095D-4C3B-8C08-1C8FEC41502F}" srcId="{7DAACC72-5BDF-4BDC-B6A7-47B71422D188}" destId="{CE2F4AD0-0EC2-4BC0-9E93-2043B7242F10}" srcOrd="3" destOrd="0" parTransId="{965AE261-BB17-42B2-89F7-E68715BF2F01}" sibTransId="{C8F40DE7-D100-4051-878F-7B8FA43813AA}"/>
    <dgm:cxn modelId="{3F0285FF-A755-4C74-8665-E42352999304}" type="presOf" srcId="{D0520A22-F033-42B4-82D8-50DC5706AEF3}" destId="{4AEE0A39-84C6-405D-8359-708901AE7A02}" srcOrd="0" destOrd="0" presId="urn:microsoft.com/office/officeart/2005/8/layout/vList2"/>
    <dgm:cxn modelId="{EEE1F7A3-A615-4D86-BEE6-95F41BD5E31E}" type="presParOf" srcId="{5E2D3BC9-5CFB-49B1-A800-0AE91E448B10}" destId="{16A8ADD3-47E9-4076-AA60-91F1128768C2}" srcOrd="0" destOrd="0" presId="urn:microsoft.com/office/officeart/2005/8/layout/vList2"/>
    <dgm:cxn modelId="{E6A4C7F7-96C3-49EE-8CC3-90193CE7288C}" type="presParOf" srcId="{5E2D3BC9-5CFB-49B1-A800-0AE91E448B10}" destId="{3FA47963-3468-46E9-BF58-8025895383D8}" srcOrd="1" destOrd="0" presId="urn:microsoft.com/office/officeart/2005/8/layout/vList2"/>
    <dgm:cxn modelId="{C3FC1487-2434-494B-BBEB-6699A14A2D5B}" type="presParOf" srcId="{5E2D3BC9-5CFB-49B1-A800-0AE91E448B10}" destId="{4AEE0A39-84C6-405D-8359-708901AE7A02}" srcOrd="2" destOrd="0" presId="urn:microsoft.com/office/officeart/2005/8/layout/vList2"/>
    <dgm:cxn modelId="{4898FF17-DC3D-4F4C-A8FF-BE1E9F25E959}" type="presParOf" srcId="{5E2D3BC9-5CFB-49B1-A800-0AE91E448B10}" destId="{F7088788-7788-40E1-A1B4-A8A969D15B44}" srcOrd="3" destOrd="0" presId="urn:microsoft.com/office/officeart/2005/8/layout/vList2"/>
    <dgm:cxn modelId="{3A82397F-445D-43DB-B1C6-99E07F741FC7}" type="presParOf" srcId="{5E2D3BC9-5CFB-49B1-A800-0AE91E448B10}" destId="{A8EB9C33-CEB8-4E44-8858-A8EBB63A6B91}" srcOrd="4" destOrd="0" presId="urn:microsoft.com/office/officeart/2005/8/layout/vList2"/>
    <dgm:cxn modelId="{C57B47FD-6567-476A-98F5-8C6305C76714}" type="presParOf" srcId="{5E2D3BC9-5CFB-49B1-A800-0AE91E448B10}" destId="{7F0EA5CD-829F-474E-8453-16F163490B54}" srcOrd="5" destOrd="0" presId="urn:microsoft.com/office/officeart/2005/8/layout/vList2"/>
    <dgm:cxn modelId="{7F0011CE-4024-4522-9DDA-88958242288B}" type="presParOf" srcId="{5E2D3BC9-5CFB-49B1-A800-0AE91E448B10}" destId="{70A8202A-F217-4074-BF00-0031696FAECA}" srcOrd="6" destOrd="0" presId="urn:microsoft.com/office/officeart/2005/8/layout/vList2"/>
    <dgm:cxn modelId="{8E42AE58-783C-441E-A1DF-BF4335ED64B0}" type="presParOf" srcId="{5E2D3BC9-5CFB-49B1-A800-0AE91E448B10}" destId="{BBCEF2D4-8EF5-4FEC-BD8C-399282F5D0FC}" srcOrd="7" destOrd="0" presId="urn:microsoft.com/office/officeart/2005/8/layout/vList2"/>
    <dgm:cxn modelId="{889F572A-90F2-48BA-B75D-384E6F51E219}" type="presParOf" srcId="{5E2D3BC9-5CFB-49B1-A800-0AE91E448B10}" destId="{C0119BA4-00D9-4AEB-9C4B-7E3CF7F4F3D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493F8-19CA-452C-86CC-25F3CB41C970}">
      <dsp:nvSpPr>
        <dsp:cNvPr id="0" name=""/>
        <dsp:cNvSpPr/>
      </dsp:nvSpPr>
      <dsp:spPr>
        <a:xfrm>
          <a:off x="2167247" y="668294"/>
          <a:ext cx="784713" cy="766219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1EAB4-8425-409E-9D37-6352EC01D302}">
      <dsp:nvSpPr>
        <dsp:cNvPr id="0" name=""/>
        <dsp:cNvSpPr/>
      </dsp:nvSpPr>
      <dsp:spPr>
        <a:xfrm>
          <a:off x="401713" y="1713077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2000–2005</a:t>
          </a:r>
        </a:p>
      </dsp:txBody>
      <dsp:txXfrm>
        <a:off x="401713" y="1713077"/>
        <a:ext cx="4315781" cy="647367"/>
      </dsp:txXfrm>
    </dsp:sp>
    <dsp:sp modelId="{14F12501-4ED5-4EAF-81E9-641D20BA3487}">
      <dsp:nvSpPr>
        <dsp:cNvPr id="0" name=""/>
        <dsp:cNvSpPr/>
      </dsp:nvSpPr>
      <dsp:spPr>
        <a:xfrm>
          <a:off x="401713" y="2417886"/>
          <a:ext cx="4315781" cy="531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>
                  <a:lumMod val="50000"/>
                </a:schemeClr>
              </a:solidFill>
            </a:rPr>
            <a:t>I started delivering a small coaching programme, A C Tennis. It was delivered out of a local secondary school</a:t>
          </a:r>
        </a:p>
      </dsp:txBody>
      <dsp:txXfrm>
        <a:off x="401713" y="2417886"/>
        <a:ext cx="4315781" cy="531663"/>
      </dsp:txXfrm>
    </dsp:sp>
    <dsp:sp modelId="{CA907DC4-F65B-4032-BEBD-AF0CDFD92ED7}">
      <dsp:nvSpPr>
        <dsp:cNvPr id="0" name=""/>
        <dsp:cNvSpPr/>
      </dsp:nvSpPr>
      <dsp:spPr>
        <a:xfrm>
          <a:off x="6913450" y="428672"/>
          <a:ext cx="1510523" cy="1510523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AE340-4D71-4090-B2DE-4DDE0A34AE12}">
      <dsp:nvSpPr>
        <dsp:cNvPr id="0" name=""/>
        <dsp:cNvSpPr/>
      </dsp:nvSpPr>
      <dsp:spPr>
        <a:xfrm>
          <a:off x="5472756" y="1729413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2006</a:t>
          </a:r>
        </a:p>
      </dsp:txBody>
      <dsp:txXfrm>
        <a:off x="5472756" y="1729413"/>
        <a:ext cx="4315781" cy="647367"/>
      </dsp:txXfrm>
    </dsp:sp>
    <dsp:sp modelId="{0B70088B-D352-416F-BE59-B2C14015F341}">
      <dsp:nvSpPr>
        <dsp:cNvPr id="0" name=""/>
        <dsp:cNvSpPr/>
      </dsp:nvSpPr>
      <dsp:spPr>
        <a:xfrm>
          <a:off x="5472756" y="2471205"/>
          <a:ext cx="4315781" cy="531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>
                  <a:lumMod val="50000"/>
                </a:schemeClr>
              </a:solidFill>
            </a:rPr>
            <a:t>A disused local tennis club was brought to my attention</a:t>
          </a:r>
        </a:p>
      </dsp:txBody>
      <dsp:txXfrm>
        <a:off x="5472756" y="2471205"/>
        <a:ext cx="4315781" cy="5316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BCFF0-D960-4E30-90BC-879E9E731FCD}">
      <dsp:nvSpPr>
        <dsp:cNvPr id="0" name=""/>
        <dsp:cNvSpPr/>
      </dsp:nvSpPr>
      <dsp:spPr>
        <a:xfrm>
          <a:off x="898829" y="288"/>
          <a:ext cx="1001496" cy="10014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6281F-9FCD-4E3B-B9AC-EF0B4C5EF308}">
      <dsp:nvSpPr>
        <dsp:cNvPr id="0" name=""/>
        <dsp:cNvSpPr/>
      </dsp:nvSpPr>
      <dsp:spPr>
        <a:xfrm>
          <a:off x="1112262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907CA7-B32B-470F-9B11-6505965E7F0E}">
      <dsp:nvSpPr>
        <dsp:cNvPr id="0" name=""/>
        <dsp:cNvSpPr/>
      </dsp:nvSpPr>
      <dsp:spPr>
        <a:xfrm>
          <a:off x="578678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/>
            <a:t>Tennis coaching and all-round knowledge </a:t>
          </a:r>
          <a:endParaRPr lang="en-US" sz="1300" kern="1200"/>
        </a:p>
      </dsp:txBody>
      <dsp:txXfrm>
        <a:off x="578678" y="1313725"/>
        <a:ext cx="1641796" cy="656718"/>
      </dsp:txXfrm>
    </dsp:sp>
    <dsp:sp modelId="{9FF25F3E-8056-4C91-BAF1-242B02801D67}">
      <dsp:nvSpPr>
        <dsp:cNvPr id="0" name=""/>
        <dsp:cNvSpPr/>
      </dsp:nvSpPr>
      <dsp:spPr>
        <a:xfrm>
          <a:off x="2827940" y="288"/>
          <a:ext cx="1001496" cy="100149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9B579-97CC-4823-B910-040B91B0CB0A}">
      <dsp:nvSpPr>
        <dsp:cNvPr id="0" name=""/>
        <dsp:cNvSpPr/>
      </dsp:nvSpPr>
      <dsp:spPr>
        <a:xfrm>
          <a:off x="3041374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CCEAB-0CE4-4EE0-8D28-10C5A39E037B}">
      <dsp:nvSpPr>
        <dsp:cNvPr id="0" name=""/>
        <dsp:cNvSpPr/>
      </dsp:nvSpPr>
      <dsp:spPr>
        <a:xfrm>
          <a:off x="2507790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/>
            <a:t>Marketing</a:t>
          </a:r>
          <a:endParaRPr lang="en-US" sz="1300" kern="1200"/>
        </a:p>
      </dsp:txBody>
      <dsp:txXfrm>
        <a:off x="2507790" y="1313725"/>
        <a:ext cx="1641796" cy="656718"/>
      </dsp:txXfrm>
    </dsp:sp>
    <dsp:sp modelId="{BC7DFC13-538B-4941-BCD1-8A7302D035B3}">
      <dsp:nvSpPr>
        <dsp:cNvPr id="0" name=""/>
        <dsp:cNvSpPr/>
      </dsp:nvSpPr>
      <dsp:spPr>
        <a:xfrm>
          <a:off x="4757051" y="288"/>
          <a:ext cx="1001496" cy="1001496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2B36C-8389-4F7A-9352-D9D18E2859F0}">
      <dsp:nvSpPr>
        <dsp:cNvPr id="0" name=""/>
        <dsp:cNvSpPr/>
      </dsp:nvSpPr>
      <dsp:spPr>
        <a:xfrm>
          <a:off x="4970485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DF8B0-F0EA-4C90-99AF-09D5E8001A5F}">
      <dsp:nvSpPr>
        <dsp:cNvPr id="0" name=""/>
        <dsp:cNvSpPr/>
      </dsp:nvSpPr>
      <dsp:spPr>
        <a:xfrm>
          <a:off x="4436901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 dirty="0">
              <a:solidFill>
                <a:srgbClr val="7030A0"/>
              </a:solidFill>
            </a:rPr>
            <a:t>Finances</a:t>
          </a:r>
          <a:endParaRPr lang="en-US" sz="1300" kern="1200" dirty="0">
            <a:solidFill>
              <a:srgbClr val="7030A0"/>
            </a:solidFill>
          </a:endParaRPr>
        </a:p>
      </dsp:txBody>
      <dsp:txXfrm>
        <a:off x="4436901" y="1313725"/>
        <a:ext cx="1641796" cy="656718"/>
      </dsp:txXfrm>
    </dsp:sp>
    <dsp:sp modelId="{CD8AD5FD-BEF7-4D8C-8ADA-2BDE7126A46F}">
      <dsp:nvSpPr>
        <dsp:cNvPr id="0" name=""/>
        <dsp:cNvSpPr/>
      </dsp:nvSpPr>
      <dsp:spPr>
        <a:xfrm>
          <a:off x="6686163" y="288"/>
          <a:ext cx="1001496" cy="1001496"/>
        </a:xfrm>
        <a:prstGeom prst="ellipse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78926-8882-4DA1-92C9-7538EC06E5CB}">
      <dsp:nvSpPr>
        <dsp:cNvPr id="0" name=""/>
        <dsp:cNvSpPr/>
      </dsp:nvSpPr>
      <dsp:spPr>
        <a:xfrm>
          <a:off x="6899596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29292-08EB-4DFB-B572-B9DDACD7E14B}">
      <dsp:nvSpPr>
        <dsp:cNvPr id="0" name=""/>
        <dsp:cNvSpPr/>
      </dsp:nvSpPr>
      <dsp:spPr>
        <a:xfrm>
          <a:off x="6366012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/>
            <a:t>Facility management and development</a:t>
          </a:r>
          <a:endParaRPr lang="en-US" sz="1300" kern="1200"/>
        </a:p>
      </dsp:txBody>
      <dsp:txXfrm>
        <a:off x="6366012" y="1313725"/>
        <a:ext cx="1641796" cy="656718"/>
      </dsp:txXfrm>
    </dsp:sp>
    <dsp:sp modelId="{F9D07D88-D729-4021-8966-C0B765D5DC1B}">
      <dsp:nvSpPr>
        <dsp:cNvPr id="0" name=""/>
        <dsp:cNvSpPr/>
      </dsp:nvSpPr>
      <dsp:spPr>
        <a:xfrm>
          <a:off x="8615274" y="288"/>
          <a:ext cx="1001496" cy="1001496"/>
        </a:xfrm>
        <a:prstGeom prst="ellipse">
          <a:avLst/>
        </a:prstGeom>
        <a:solidFill>
          <a:srgbClr val="91D6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5380D1-70A6-4BA3-A9CB-6E94111C1E8E}">
      <dsp:nvSpPr>
        <dsp:cNvPr id="0" name=""/>
        <dsp:cNvSpPr/>
      </dsp:nvSpPr>
      <dsp:spPr>
        <a:xfrm>
          <a:off x="8828708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37AF3-D36F-4791-80E6-05D0D969B847}">
      <dsp:nvSpPr>
        <dsp:cNvPr id="0" name=""/>
        <dsp:cNvSpPr/>
      </dsp:nvSpPr>
      <dsp:spPr>
        <a:xfrm>
          <a:off x="8295124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 dirty="0">
              <a:solidFill>
                <a:srgbClr val="91D614"/>
              </a:solidFill>
            </a:rPr>
            <a:t>Communication</a:t>
          </a:r>
          <a:endParaRPr lang="en-US" sz="1300" kern="1200" dirty="0">
            <a:solidFill>
              <a:srgbClr val="91D614"/>
            </a:solidFill>
          </a:endParaRPr>
        </a:p>
      </dsp:txBody>
      <dsp:txXfrm>
        <a:off x="8295124" y="1313725"/>
        <a:ext cx="1641796" cy="656718"/>
      </dsp:txXfrm>
    </dsp:sp>
    <dsp:sp modelId="{2E459EB3-C09D-4323-AD89-9A6FD85FD26C}">
      <dsp:nvSpPr>
        <dsp:cNvPr id="0" name=""/>
        <dsp:cNvSpPr/>
      </dsp:nvSpPr>
      <dsp:spPr>
        <a:xfrm>
          <a:off x="2827940" y="2380893"/>
          <a:ext cx="1001496" cy="10014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0EFE0-8721-49C9-9B90-61432EF518C8}">
      <dsp:nvSpPr>
        <dsp:cNvPr id="0" name=""/>
        <dsp:cNvSpPr/>
      </dsp:nvSpPr>
      <dsp:spPr>
        <a:xfrm>
          <a:off x="3041374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193EA1-E1EC-4F21-8C75-BF8FABA25521}">
      <dsp:nvSpPr>
        <dsp:cNvPr id="0" name=""/>
        <dsp:cNvSpPr/>
      </dsp:nvSpPr>
      <dsp:spPr>
        <a:xfrm>
          <a:off x="2507790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/>
            <a:t>Sales</a:t>
          </a:r>
          <a:endParaRPr lang="en-US" sz="1300" kern="1200"/>
        </a:p>
      </dsp:txBody>
      <dsp:txXfrm>
        <a:off x="2507790" y="3694331"/>
        <a:ext cx="1641796" cy="656718"/>
      </dsp:txXfrm>
    </dsp:sp>
    <dsp:sp modelId="{22768CC8-CB05-4A1B-8321-243FCB9AB4F4}">
      <dsp:nvSpPr>
        <dsp:cNvPr id="0" name=""/>
        <dsp:cNvSpPr/>
      </dsp:nvSpPr>
      <dsp:spPr>
        <a:xfrm>
          <a:off x="4757051" y="2380893"/>
          <a:ext cx="1001496" cy="100149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31823-5965-4787-AFAE-7E063BC07747}">
      <dsp:nvSpPr>
        <dsp:cNvPr id="0" name=""/>
        <dsp:cNvSpPr/>
      </dsp:nvSpPr>
      <dsp:spPr>
        <a:xfrm>
          <a:off x="4970485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45CD4-4997-474F-8447-97833DA77A1C}">
      <dsp:nvSpPr>
        <dsp:cNvPr id="0" name=""/>
        <dsp:cNvSpPr/>
      </dsp:nvSpPr>
      <dsp:spPr>
        <a:xfrm>
          <a:off x="4436901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/>
            <a:t>Ability to change and be diverse</a:t>
          </a:r>
          <a:endParaRPr lang="en-US" sz="1300" kern="1200"/>
        </a:p>
      </dsp:txBody>
      <dsp:txXfrm>
        <a:off x="4436901" y="3694331"/>
        <a:ext cx="1641796" cy="656718"/>
      </dsp:txXfrm>
    </dsp:sp>
    <dsp:sp modelId="{F0615B1C-38D7-4939-BE9E-BB354E603DF2}">
      <dsp:nvSpPr>
        <dsp:cNvPr id="0" name=""/>
        <dsp:cNvSpPr/>
      </dsp:nvSpPr>
      <dsp:spPr>
        <a:xfrm>
          <a:off x="6686163" y="2380893"/>
          <a:ext cx="1001496" cy="1001496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C0AD8-074E-4763-ADD7-E0AD018018E6}">
      <dsp:nvSpPr>
        <dsp:cNvPr id="0" name=""/>
        <dsp:cNvSpPr/>
      </dsp:nvSpPr>
      <dsp:spPr>
        <a:xfrm>
          <a:off x="6899596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FB8FF-5C06-43CB-816A-BAFCD7811643}">
      <dsp:nvSpPr>
        <dsp:cNvPr id="0" name=""/>
        <dsp:cNvSpPr/>
      </dsp:nvSpPr>
      <dsp:spPr>
        <a:xfrm>
          <a:off x="6366012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 dirty="0">
              <a:solidFill>
                <a:srgbClr val="7030A0"/>
              </a:solidFill>
            </a:rPr>
            <a:t>Innovative, creative and thinking outside the box </a:t>
          </a:r>
          <a:endParaRPr lang="en-US" sz="1300" kern="1200" dirty="0">
            <a:solidFill>
              <a:srgbClr val="7030A0"/>
            </a:solidFill>
          </a:endParaRPr>
        </a:p>
      </dsp:txBody>
      <dsp:txXfrm>
        <a:off x="6366012" y="3694331"/>
        <a:ext cx="1641796" cy="6567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0A8C3-57DC-4EB2-8C6B-0C7E7312B22F}">
      <dsp:nvSpPr>
        <dsp:cNvPr id="0" name=""/>
        <dsp:cNvSpPr/>
      </dsp:nvSpPr>
      <dsp:spPr>
        <a:xfrm>
          <a:off x="157178" y="193958"/>
          <a:ext cx="1307447" cy="13074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FA93F-CAE8-4185-8365-87B5813C64A3}">
      <dsp:nvSpPr>
        <dsp:cNvPr id="0" name=""/>
        <dsp:cNvSpPr/>
      </dsp:nvSpPr>
      <dsp:spPr>
        <a:xfrm>
          <a:off x="431742" y="468522"/>
          <a:ext cx="758319" cy="7583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74C51-EAB3-4C70-85D9-4E88AD58BF8D}">
      <dsp:nvSpPr>
        <dsp:cNvPr id="0" name=""/>
        <dsp:cNvSpPr/>
      </dsp:nvSpPr>
      <dsp:spPr>
        <a:xfrm>
          <a:off x="1744792" y="193958"/>
          <a:ext cx="3081839" cy="1307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LTA for taking a risk</a:t>
          </a:r>
          <a:endParaRPr lang="en-US" sz="2000" kern="1200"/>
        </a:p>
      </dsp:txBody>
      <dsp:txXfrm>
        <a:off x="1744792" y="193958"/>
        <a:ext cx="3081839" cy="1307447"/>
      </dsp:txXfrm>
    </dsp:sp>
    <dsp:sp modelId="{78DB8CBF-5362-4E76-B694-DB2C1DC589AC}">
      <dsp:nvSpPr>
        <dsp:cNvPr id="0" name=""/>
        <dsp:cNvSpPr/>
      </dsp:nvSpPr>
      <dsp:spPr>
        <a:xfrm>
          <a:off x="5363619" y="193958"/>
          <a:ext cx="1307447" cy="13074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936DF3-8C45-4229-B583-C524A67F4DB5}">
      <dsp:nvSpPr>
        <dsp:cNvPr id="0" name=""/>
        <dsp:cNvSpPr/>
      </dsp:nvSpPr>
      <dsp:spPr>
        <a:xfrm>
          <a:off x="5638183" y="468522"/>
          <a:ext cx="758319" cy="7583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B184F-4594-4C2B-8227-ACB7250F40AE}">
      <dsp:nvSpPr>
        <dsp:cNvPr id="0" name=""/>
        <dsp:cNvSpPr/>
      </dsp:nvSpPr>
      <dsp:spPr>
        <a:xfrm>
          <a:off x="6951233" y="193958"/>
          <a:ext cx="3081839" cy="1307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LTA North Region for their continued Support –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Gavin Sutcliffe &amp; Paul Bennett </a:t>
          </a:r>
          <a:endParaRPr lang="en-US" sz="2000" kern="1200" dirty="0"/>
        </a:p>
      </dsp:txBody>
      <dsp:txXfrm>
        <a:off x="6951233" y="193958"/>
        <a:ext cx="3081839" cy="1307447"/>
      </dsp:txXfrm>
    </dsp:sp>
    <dsp:sp modelId="{9655504E-291D-47A4-89DD-068216C84D14}">
      <dsp:nvSpPr>
        <dsp:cNvPr id="0" name=""/>
        <dsp:cNvSpPr/>
      </dsp:nvSpPr>
      <dsp:spPr>
        <a:xfrm>
          <a:off x="157178" y="2116439"/>
          <a:ext cx="1307447" cy="1307447"/>
        </a:xfrm>
        <a:prstGeom prst="ellipse">
          <a:avLst/>
        </a:prstGeom>
        <a:solidFill>
          <a:srgbClr val="91D6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6106A6-5172-42E0-BFF4-4441EEC6D1FA}">
      <dsp:nvSpPr>
        <dsp:cNvPr id="0" name=""/>
        <dsp:cNvSpPr/>
      </dsp:nvSpPr>
      <dsp:spPr>
        <a:xfrm>
          <a:off x="431742" y="2391003"/>
          <a:ext cx="758319" cy="7583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08DF2-A003-4587-BACA-75EED0B47749}">
      <dsp:nvSpPr>
        <dsp:cNvPr id="0" name=""/>
        <dsp:cNvSpPr/>
      </dsp:nvSpPr>
      <dsp:spPr>
        <a:xfrm>
          <a:off x="1744792" y="2116439"/>
          <a:ext cx="3081839" cy="1307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Yorkshire Tennis for the continued support</a:t>
          </a:r>
          <a:endParaRPr lang="en-US" sz="2000" kern="1200" dirty="0"/>
        </a:p>
      </dsp:txBody>
      <dsp:txXfrm>
        <a:off x="1744792" y="2116439"/>
        <a:ext cx="3081839" cy="1307447"/>
      </dsp:txXfrm>
    </dsp:sp>
    <dsp:sp modelId="{D0BB72B4-E9A4-42CC-9EA0-59C000593CAF}">
      <dsp:nvSpPr>
        <dsp:cNvPr id="0" name=""/>
        <dsp:cNvSpPr/>
      </dsp:nvSpPr>
      <dsp:spPr>
        <a:xfrm>
          <a:off x="5363619" y="2116439"/>
          <a:ext cx="1307447" cy="1307447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6FE87-5876-428C-B622-C1F58848BF2F}">
      <dsp:nvSpPr>
        <dsp:cNvPr id="0" name=""/>
        <dsp:cNvSpPr/>
      </dsp:nvSpPr>
      <dsp:spPr>
        <a:xfrm>
          <a:off x="5638183" y="2391003"/>
          <a:ext cx="758319" cy="7583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34C14-73C2-4915-9C89-7CCA4AC648FA}">
      <dsp:nvSpPr>
        <dsp:cNvPr id="0" name=""/>
        <dsp:cNvSpPr/>
      </dsp:nvSpPr>
      <dsp:spPr>
        <a:xfrm>
          <a:off x="6951233" y="2116439"/>
          <a:ext cx="3081839" cy="1307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£75k Loan has now been fully repaid </a:t>
          </a:r>
          <a:endParaRPr lang="en-US" sz="2000" kern="1200" dirty="0"/>
        </a:p>
      </dsp:txBody>
      <dsp:txXfrm>
        <a:off x="6951233" y="2116439"/>
        <a:ext cx="3081839" cy="13074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8ADD3-47E9-4076-AA60-91F1128768C2}">
      <dsp:nvSpPr>
        <dsp:cNvPr id="0" name=""/>
        <dsp:cNvSpPr/>
      </dsp:nvSpPr>
      <dsp:spPr>
        <a:xfrm>
          <a:off x="0" y="24203"/>
          <a:ext cx="6513603" cy="11561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The club and team will continue to stay motivated and creative and will continue to grow participation </a:t>
          </a:r>
          <a:endParaRPr lang="en-US" sz="1500" kern="1200" dirty="0"/>
        </a:p>
      </dsp:txBody>
      <dsp:txXfrm>
        <a:off x="56436" y="80639"/>
        <a:ext cx="6400731" cy="1043234"/>
      </dsp:txXfrm>
    </dsp:sp>
    <dsp:sp modelId="{4AEE0A39-84C6-405D-8359-708901AE7A02}">
      <dsp:nvSpPr>
        <dsp:cNvPr id="0" name=""/>
        <dsp:cNvSpPr/>
      </dsp:nvSpPr>
      <dsp:spPr>
        <a:xfrm>
          <a:off x="0" y="1223509"/>
          <a:ext cx="6513603" cy="115610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Stay current in our community and continue to give people a reason to pick up a racket</a:t>
          </a:r>
          <a:endParaRPr lang="en-US" sz="1500" kern="1200" dirty="0"/>
        </a:p>
      </dsp:txBody>
      <dsp:txXfrm>
        <a:off x="56436" y="1279945"/>
        <a:ext cx="6400731" cy="1043234"/>
      </dsp:txXfrm>
    </dsp:sp>
    <dsp:sp modelId="{A8EB9C33-CEB8-4E44-8858-A8EBB63A6B91}">
      <dsp:nvSpPr>
        <dsp:cNvPr id="0" name=""/>
        <dsp:cNvSpPr/>
      </dsp:nvSpPr>
      <dsp:spPr>
        <a:xfrm>
          <a:off x="0" y="2422815"/>
          <a:ext cx="6513603" cy="1156106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Facility Development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Enhance the tennis experience by improving the facility. Currently the feel is that we are doing a 1</a:t>
          </a:r>
          <a:r>
            <a:rPr lang="en-GB" sz="1500" kern="1200" baseline="30000" dirty="0"/>
            <a:t>st</a:t>
          </a:r>
          <a:r>
            <a:rPr lang="en-GB" sz="1500" kern="1200" dirty="0"/>
            <a:t> class job ensuring ‘Tennis is for Everyone’ with 3</a:t>
          </a:r>
          <a:r>
            <a:rPr lang="en-GB" sz="1500" kern="1200" baseline="30000" dirty="0"/>
            <a:t>rd</a:t>
          </a:r>
          <a:r>
            <a:rPr lang="en-GB" sz="1500" kern="1200" dirty="0"/>
            <a:t> class facilities. </a:t>
          </a:r>
          <a:endParaRPr lang="en-US" sz="1500" kern="1200" dirty="0"/>
        </a:p>
      </dsp:txBody>
      <dsp:txXfrm>
        <a:off x="56436" y="2479251"/>
        <a:ext cx="6400731" cy="1043234"/>
      </dsp:txXfrm>
    </dsp:sp>
    <dsp:sp modelId="{70A8202A-F217-4074-BF00-0031696FAECA}">
      <dsp:nvSpPr>
        <dsp:cNvPr id="0" name=""/>
        <dsp:cNvSpPr/>
      </dsp:nvSpPr>
      <dsp:spPr>
        <a:xfrm>
          <a:off x="0" y="3622122"/>
          <a:ext cx="6513603" cy="1156106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have financial support our local authority in the way of section 106 Planning Gain</a:t>
          </a:r>
        </a:p>
      </dsp:txBody>
      <dsp:txXfrm>
        <a:off x="56436" y="3678558"/>
        <a:ext cx="6400731" cy="1043234"/>
      </dsp:txXfrm>
    </dsp:sp>
    <dsp:sp modelId="{C0119BA4-00D9-4AEB-9C4B-7E3CF7F4F3D0}">
      <dsp:nvSpPr>
        <dsp:cNvPr id="0" name=""/>
        <dsp:cNvSpPr/>
      </dsp:nvSpPr>
      <dsp:spPr>
        <a:xfrm>
          <a:off x="0" y="4845631"/>
          <a:ext cx="6513603" cy="1156106"/>
        </a:xfrm>
        <a:prstGeom prst="roundRect">
          <a:avLst/>
        </a:prstGeom>
        <a:solidFill>
          <a:srgbClr val="91D61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We are hoping Yorkshire will gain a regional performance centre so we can direct more juniors to county training. </a:t>
          </a:r>
          <a:endParaRPr lang="en-US" sz="1500" kern="1200" dirty="0"/>
        </a:p>
      </dsp:txBody>
      <dsp:txXfrm>
        <a:off x="56436" y="4902067"/>
        <a:ext cx="6400731" cy="1043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E0EA5-2F38-4E99-B1F6-D0940C8956E3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27435-4D29-4D46-8A11-D5CFDC1BB9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330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FBED-3EB6-4D86-986E-7D76A6EB6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0EE21-B2F3-41BA-92E7-A9F9D16DF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33F47-A3DE-43F2-AAEE-201813107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B527-A15C-443E-8EED-427C7CA34A2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75E06-E612-468C-B371-123CB351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A5E97-BC7F-4A83-AEDD-A5A547DE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5C21-3F50-4211-BC19-666F3922F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10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4D854-65B2-4648-98EA-0F7984DC2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1BC68-4493-43D7-BCA9-00886C764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2ADF1-473D-46F7-AEF8-254109CE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B527-A15C-443E-8EED-427C7CA34A2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D951C-DB09-4AB5-A4D7-9EDD8FE62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BADEC-5BFD-41AC-8376-D5DFAE20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5C21-3F50-4211-BC19-666F3922F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40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5455D4-74D0-4B15-80EE-E661C278A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82956-4DFD-4517-91D2-CBE99629E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5D39B-53CE-4A3F-9A57-E259FA48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B527-A15C-443E-8EED-427C7CA34A2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59699-97AF-4E27-9290-B42BF3038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B98DB-9F18-4F45-9E7C-B30E0079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5C21-3F50-4211-BC19-666F3922F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69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22EA-3A7E-49D2-8CE0-B1A5035D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00C5-D761-43D9-8589-4B0E67EC3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DD8A8-FA4E-413F-B6BD-F23E67FDA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B527-A15C-443E-8EED-427C7CA34A2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A12B3-C9DC-44A9-80AC-FC287BC79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FE3EB-3FE8-4014-9345-A4E28CEB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5C21-3F50-4211-BC19-666F3922F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2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2227-E470-43D5-A45E-C09563D4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5C98C-6FC3-457D-A705-E4461D13F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B5CBC-8B00-43B7-8277-F06130A3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B527-A15C-443E-8EED-427C7CA34A2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E4EB1-10E2-41D4-9D37-01E98997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7D79-A1BE-4268-AFDA-C4450074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5C21-3F50-4211-BC19-666F3922F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67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C786D-6A59-43E0-B90A-FA0483FB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1FAA-2B0E-4E52-8209-7F012B995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609DD-9A87-4B06-95E7-4CE2A21CC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D338E-A05C-4A0C-A4BB-B6074215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B527-A15C-443E-8EED-427C7CA34A2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3A37B-2977-4A82-AC90-64494DAF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F60F0-53CD-48E8-B6A7-023F1FCC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5C21-3F50-4211-BC19-666F3922F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690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2685-AE17-4037-92FD-9E33F189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26A0A-97B7-4833-9300-03A5D7109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F4F4B-ECF4-4BED-8C39-BF83DD96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BB7AD-C161-44A9-A411-877CE1BE9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410EA4-74AB-463B-B6B4-BFB506F13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8A706F-C94B-499C-BF8C-A2F9AE90F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B527-A15C-443E-8EED-427C7CA34A2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0B9C3-0635-42A4-870C-B1E698E40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0F29FD-292D-4852-8797-DB9857F7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5C21-3F50-4211-BC19-666F3922F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73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CAC8-72B3-45A8-89A7-A5EDD319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596B15-CE20-402A-A908-55088CD6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B527-A15C-443E-8EED-427C7CA34A2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0A916-56C2-4013-833A-2CAAD432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7019A-BB3E-422D-B41E-F7DCFEDE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5C21-3F50-4211-BC19-666F3922F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16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BA334-7115-4544-84AA-97270C01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B527-A15C-443E-8EED-427C7CA34A2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12B60E-32FD-4897-8930-497A587D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E3303-D059-4161-9367-77B689BB7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5C21-3F50-4211-BC19-666F3922F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249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EB13-6811-493D-AED2-58791325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A1F00-E99B-4F34-8739-714D3C672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ACFE09-BE3C-4380-BB21-2674A0AD4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1E8F3-D0CD-41B3-91B4-063001B79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B527-A15C-443E-8EED-427C7CA34A2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6A162-027E-463F-AA11-AC4594075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76623-B5D9-47E3-8B0D-D0A01E84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5C21-3F50-4211-BC19-666F3922F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65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9EA3-3C9A-4D9E-9AE9-12FA4A3F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A4A44-C474-45C8-97D1-D0F43B9DB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A6184-50FD-49A6-B47E-200DD87E0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0EE63-88D0-4CEF-8B4D-AE2E1D8D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B527-A15C-443E-8EED-427C7CA34A2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2C731-5A35-4933-BC80-8834152F5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8CFFD-CA59-455B-8B8B-4DB9B38A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5C21-3F50-4211-BC19-666F3922F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93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367AE-9295-49FD-8964-B183A2F0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A0AC9-0A2A-4471-8EAC-2CBF59EAD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7FC9B-11B1-4EDC-A1B7-80D684CC5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BB527-A15C-443E-8EED-427C7CA34A2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9A090-E0E7-4D30-93DF-F5D4E2503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D25DB-F703-401C-A32A-6C0C36B27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15C21-3F50-4211-BC19-666F3922F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28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image" Target="../media/image1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4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534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2D98F55-59E1-4ADF-A42C-FFB3C83CF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6589" y="4079614"/>
            <a:ext cx="9966960" cy="1560320"/>
          </a:xfrm>
        </p:spPr>
        <p:txBody>
          <a:bodyPr>
            <a:normAutofit/>
          </a:bodyPr>
          <a:lstStyle/>
          <a:p>
            <a:r>
              <a:rPr lang="en-GB" sz="5800" b="1" dirty="0">
                <a:solidFill>
                  <a:srgbClr val="534074"/>
                </a:solidFill>
              </a:rPr>
              <a:t>Our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E5033-FFB2-4082-A582-54B0E2CB7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799489"/>
            <a:ext cx="8767860" cy="440822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91D614"/>
                </a:solidFill>
              </a:rPr>
              <a:t>Est 2008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3CAD1-211F-46F3-AADF-2873A1DCE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405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9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D11147-91E8-46D8-8918-CA30EBF25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FUTURE  </a:t>
            </a:r>
          </a:p>
        </p:txBody>
      </p:sp>
      <p:graphicFrame>
        <p:nvGraphicFramePr>
          <p:cNvPr id="13" name="TextBox 5">
            <a:extLst>
              <a:ext uri="{FF2B5EF4-FFF2-40B4-BE49-F238E27FC236}">
                <a16:creationId xmlns:a16="http://schemas.microsoft.com/office/drawing/2014/main" id="{08F9A574-B947-4C4D-A94C-7C1CB51EF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5523862"/>
              </p:ext>
            </p:extLst>
          </p:nvPr>
        </p:nvGraphicFramePr>
        <p:xfrm>
          <a:off x="5194300" y="396787"/>
          <a:ext cx="6513604" cy="6001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5952F72-5B7D-461E-982A-7D41D9EA51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3829" y="6399838"/>
            <a:ext cx="1543270" cy="45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03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te Video ">
            <a:hlinkClick r:id="" action="ppaction://media"/>
            <a:extLst>
              <a:ext uri="{FF2B5EF4-FFF2-40B4-BE49-F238E27FC236}">
                <a16:creationId xmlns:a16="http://schemas.microsoft.com/office/drawing/2014/main" id="{F48021DE-CFA9-4A7A-8A66-302CD6A5F9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21EE37-8BEF-401D-97DA-2F2935B2E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8698" y="6114224"/>
            <a:ext cx="2103302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2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88564-3F7B-48BD-9BE1-6658D38B3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Any Questions?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8BBB6-EA21-497D-8AB7-9C505D910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640" y="6114224"/>
            <a:ext cx="2103302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00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2CE16-7267-4758-9C46-A335B64DE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THE BEGINNING</a:t>
            </a:r>
            <a:r>
              <a:rPr lang="en-US"/>
              <a:t>	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6" name="Content Placeholder 8">
            <a:extLst>
              <a:ext uri="{FF2B5EF4-FFF2-40B4-BE49-F238E27FC236}">
                <a16:creationId xmlns:a16="http://schemas.microsoft.com/office/drawing/2014/main" id="{3E17B7D7-B830-4A04-97C6-8D9550DBCC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7286560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aphic 7" descr="Tennis racket and ball">
            <a:extLst>
              <a:ext uri="{FF2B5EF4-FFF2-40B4-BE49-F238E27FC236}">
                <a16:creationId xmlns:a16="http://schemas.microsoft.com/office/drawing/2014/main" id="{6CF42844-9A41-4595-87C9-EC2D130EE1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06700" y="2489200"/>
            <a:ext cx="1473200" cy="1473200"/>
          </a:xfrm>
          <a:prstGeom prst="rect">
            <a:avLst/>
          </a:prstGeom>
        </p:spPr>
      </p:pic>
      <p:pic>
        <p:nvPicPr>
          <p:cNvPr id="12" name="Graphic 11" descr="Tennis">
            <a:extLst>
              <a:ext uri="{FF2B5EF4-FFF2-40B4-BE49-F238E27FC236}">
                <a16:creationId xmlns:a16="http://schemas.microsoft.com/office/drawing/2014/main" id="{9F1288F3-D51E-4B4F-9F77-AE5C9DF6C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66102" y="2666998"/>
            <a:ext cx="1346202" cy="1346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671822-B57F-4357-8D11-C588945C2F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888" y="6112092"/>
            <a:ext cx="2104112" cy="74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03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4639-CB53-477A-9CA6-652303D9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133553"/>
            <a:ext cx="3336545" cy="1657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VISION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2006 – 2007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7BF5F-F0B2-43AF-ABBB-3C53C57A6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5048"/>
          <a:stretch/>
        </p:blipFill>
        <p:spPr>
          <a:xfrm>
            <a:off x="20" y="-2"/>
            <a:ext cx="4613982" cy="4515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9D6B71-E6DD-489A-8149-85EA95E72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38517" r="5" b="5"/>
          <a:stretch/>
        </p:blipFill>
        <p:spPr>
          <a:xfrm>
            <a:off x="4701727" y="16512"/>
            <a:ext cx="2825496" cy="2241463"/>
          </a:xfrm>
          <a:prstGeom prst="rect">
            <a:avLst/>
          </a:prstGeom>
        </p:spPr>
      </p:pic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634AB33C-1440-42BB-BF8D-721E06AB99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7"/>
          <a:stretch/>
        </p:blipFill>
        <p:spPr>
          <a:xfrm>
            <a:off x="-3717" y="4616536"/>
            <a:ext cx="2829212" cy="2241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274A2F-282D-4479-AAC6-49B169FD74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4"/>
          <a:stretch/>
        </p:blipFill>
        <p:spPr>
          <a:xfrm>
            <a:off x="2913221" y="4607393"/>
            <a:ext cx="4614002" cy="2250607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68F3D3C-8622-4DBA-AD22-271471B6E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17254" y="1661009"/>
            <a:ext cx="3336546" cy="451595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To build a tennis club that would unlock and open up tennis across Craven (North Yorkshire) ‘Tennis for Everyone’ 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Engage a community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Market the sport against competitors (other sports/activities)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Social media / website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Open days and innovative road shows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Use schools as a ‘shop window’</a:t>
            </a:r>
          </a:p>
          <a:p>
            <a:endParaRPr lang="en-US" sz="17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3C8CDA-CCE3-4CDF-95D3-F99CD7AAE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14" y="6176963"/>
            <a:ext cx="1915886" cy="679182"/>
          </a:xfrm>
          <a:prstGeom prst="rect">
            <a:avLst/>
          </a:prstGeom>
        </p:spPr>
      </p:pic>
      <p:pic>
        <p:nvPicPr>
          <p:cNvPr id="6" name="Picture 5" descr="A sign on the side of a road&#10;&#10;Description automatically generated">
            <a:extLst>
              <a:ext uri="{FF2B5EF4-FFF2-40B4-BE49-F238E27FC236}">
                <a16:creationId xmlns:a16="http://schemas.microsoft.com/office/drawing/2014/main" id="{88C321BE-A488-4EDF-8497-95050BBAF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00" y="2349415"/>
            <a:ext cx="2837724" cy="216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22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6D3E32-2283-4479-A650-F81683CB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-85653"/>
            <a:ext cx="3651467" cy="1228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THE RESULT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D1EB04-2B77-4678-B6E6-77E1DF6142BF}"/>
              </a:ext>
            </a:extLst>
          </p:cNvPr>
          <p:cNvSpPr txBox="1"/>
          <p:nvPr/>
        </p:nvSpPr>
        <p:spPr>
          <a:xfrm>
            <a:off x="648930" y="1349828"/>
            <a:ext cx="4358499" cy="550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300 players in weekly coaching sessions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15 competitive teams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Well attended social events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Private lesson portfolio –x4 coaches 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Holidays clubs – summer 2018, 700 children attended over 6 weeks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Deliver weekly satellite session to 14 schools 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 further 16 schools support the club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30+ 15 – 16-year old's have taken part in work experience at the club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5 of which are now Level 2 or 3 LTA coaches and still work in the industry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Coaching + members + private clients + schools = 1200+ players weekly 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3X club sponsors- Keelham Farm Shop, Walker Foster Solicitors &amp; Bradford Grammar School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Innovative open days collaborating with sponsors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Corporate team building packages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Links with USTA National Campus – Orlando, Florida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pic>
        <p:nvPicPr>
          <p:cNvPr id="27" name="Content Placeholder 6">
            <a:extLst>
              <a:ext uri="{FF2B5EF4-FFF2-40B4-BE49-F238E27FC236}">
                <a16:creationId xmlns:a16="http://schemas.microsoft.com/office/drawing/2014/main" id="{C4F3D1A7-BCD7-4B0C-A2E7-7B61E04E5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1" r="-2" b="-2"/>
          <a:stretch/>
        </p:blipFill>
        <p:spPr>
          <a:xfrm>
            <a:off x="5210628" y="10"/>
            <a:ext cx="6981371" cy="6857990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129FC7-3C9F-4C99-9A08-54F6F1293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1" y="6163372"/>
            <a:ext cx="1959429" cy="694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17025E-E994-4D3C-93F7-1CF4F713BFB2}"/>
              </a:ext>
            </a:extLst>
          </p:cNvPr>
          <p:cNvSpPr txBox="1"/>
          <p:nvPr/>
        </p:nvSpPr>
        <p:spPr>
          <a:xfrm>
            <a:off x="648927" y="864372"/>
            <a:ext cx="3884313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/>
              <a:t>2007  Participation = 0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/>
              <a:t>2019  Participation 12 years Later = </a:t>
            </a:r>
          </a:p>
        </p:txBody>
      </p:sp>
    </p:spTree>
    <p:extLst>
      <p:ext uri="{BB962C8B-B14F-4D97-AF65-F5344CB8AC3E}">
        <p14:creationId xmlns:p14="http://schemas.microsoft.com/office/powerpoint/2010/main" val="165570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40D4-F006-48A3-B7DC-B7295BB74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40" y="-117986"/>
            <a:ext cx="3697511" cy="1504334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/>
              <a:t>SCHOOL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6A89-BC9F-4BD4-8638-6232B0C1A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876" y="1386348"/>
            <a:ext cx="3697510" cy="5341257"/>
          </a:xfrm>
        </p:spPr>
        <p:txBody>
          <a:bodyPr>
            <a:normAutofit/>
          </a:bodyPr>
          <a:lstStyle/>
          <a:p>
            <a:pPr>
              <a:buClr>
                <a:srgbClr val="37424F"/>
              </a:buClr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Foresight to look in to the PE premium, how and when this is spent </a:t>
            </a:r>
          </a:p>
          <a:p>
            <a:pPr>
              <a:buClr>
                <a:srgbClr val="37424F"/>
              </a:buClr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Coaches to cover PPA cover</a:t>
            </a:r>
          </a:p>
          <a:p>
            <a:pPr>
              <a:buClr>
                <a:srgbClr val="37424F"/>
              </a:buClr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Offering free taster sessions – preseason / pre summer camps </a:t>
            </a:r>
          </a:p>
          <a:p>
            <a:pPr>
              <a:buClr>
                <a:srgbClr val="37424F"/>
              </a:buClr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Free staff CPD – tennis to remain current </a:t>
            </a:r>
          </a:p>
          <a:p>
            <a:pPr>
              <a:buClr>
                <a:srgbClr val="37424F"/>
              </a:buClr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Inter School tournaments at the club to showcase what we can offer </a:t>
            </a:r>
          </a:p>
          <a:p>
            <a:pPr marL="0" indent="0">
              <a:buClr>
                <a:srgbClr val="37424F"/>
              </a:buClr>
              <a:buNone/>
            </a:pPr>
            <a:endParaRPr lang="en-GB" sz="18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Clr>
                <a:srgbClr val="37424F"/>
              </a:buClr>
              <a:buNone/>
            </a:pPr>
            <a:r>
              <a:rPr lang="en-GB" sz="1800" b="1" dirty="0">
                <a:solidFill>
                  <a:schemeClr val="bg1">
                    <a:lumMod val="50000"/>
                  </a:schemeClr>
                </a:solidFill>
              </a:rPr>
              <a:t>All with the view of staying ahead of the competition of other clubs and other sports </a:t>
            </a: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45BEE692-38FF-45D5-BACD-3ED0107A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2246" y="0"/>
            <a:ext cx="7559754" cy="6858000"/>
          </a:xfrm>
          <a:prstGeom prst="rect">
            <a:avLst/>
          </a:prstGeom>
          <a:solidFill>
            <a:srgbClr val="374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9">
            <a:extLst>
              <a:ext uri="{FF2B5EF4-FFF2-40B4-BE49-F238E27FC236}">
                <a16:creationId xmlns:a16="http://schemas.microsoft.com/office/drawing/2014/main" id="{FFC0ABB7-3FF2-48CA-AF41-7C90BA14B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2995" y="484632"/>
            <a:ext cx="670914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posing for a picture while holding a tennis racket&#10;&#10;Description automatically generated">
            <a:extLst>
              <a:ext uri="{FF2B5EF4-FFF2-40B4-BE49-F238E27FC236}">
                <a16:creationId xmlns:a16="http://schemas.microsoft.com/office/drawing/2014/main" id="{ABB44AEB-AE9F-469A-B656-51DAD5D45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5" r="-3" b="10064"/>
          <a:stretch/>
        </p:blipFill>
        <p:spPr>
          <a:xfrm>
            <a:off x="5414728" y="827678"/>
            <a:ext cx="3603723" cy="1996780"/>
          </a:xfrm>
          <a:prstGeom prst="rect">
            <a:avLst/>
          </a:prstGeom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4BD521F-FF43-4D1C-B3BA-1DAFA9E5B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4"/>
          <a:stretch/>
        </p:blipFill>
        <p:spPr>
          <a:xfrm>
            <a:off x="5414729" y="2989903"/>
            <a:ext cx="3603723" cy="2922096"/>
          </a:xfrm>
          <a:prstGeom prst="rect">
            <a:avLst/>
          </a:prstGeom>
        </p:spPr>
      </p:pic>
      <p:pic>
        <p:nvPicPr>
          <p:cNvPr id="5" name="Picture 4" descr="A group of people riding skis on a snowy road&#10;&#10;Description automatically generated">
            <a:extLst>
              <a:ext uri="{FF2B5EF4-FFF2-40B4-BE49-F238E27FC236}">
                <a16:creationId xmlns:a16="http://schemas.microsoft.com/office/drawing/2014/main" id="{E5340E60-CBFF-4986-AF00-1EA2C96186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9" r="18199" b="-2"/>
          <a:stretch/>
        </p:blipFill>
        <p:spPr>
          <a:xfrm>
            <a:off x="9173937" y="827678"/>
            <a:ext cx="2315724" cy="5086759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F9E7879-5E54-4B12-ADC3-D3DE28CC6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8698" y="6223819"/>
            <a:ext cx="2103302" cy="66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E7372-C575-4A96-87CD-246B45D4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GB" b="1"/>
              <a:t>SPONSORED PLAYER INITIATIVE</a:t>
            </a:r>
            <a:br>
              <a:rPr lang="en-GB" b="1"/>
            </a:br>
            <a:r>
              <a:rPr lang="en-GB" sz="3600" b="1"/>
              <a:t>‘Tennis for Everyone’</a:t>
            </a:r>
            <a:endParaRPr lang="en-GB" sz="3600" b="1" dirty="0"/>
          </a:p>
        </p:txBody>
      </p:sp>
      <p:pic>
        <p:nvPicPr>
          <p:cNvPr id="7" name="Graphic 6" descr="Tennis">
            <a:extLst>
              <a:ext uri="{FF2B5EF4-FFF2-40B4-BE49-F238E27FC236}">
                <a16:creationId xmlns:a16="http://schemas.microsoft.com/office/drawing/2014/main" id="{CA959892-12EE-4117-BB8F-D11059C5D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433" y="3212303"/>
            <a:ext cx="3112298" cy="31122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4BE7-3ECB-4E0B-A22C-4C9365DB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782" y="1690689"/>
            <a:ext cx="6955750" cy="42736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b="1"/>
              <a:t>New for 2019…</a:t>
            </a:r>
          </a:p>
          <a:p>
            <a:r>
              <a:rPr lang="en-GB" sz="2000"/>
              <a:t>Buddy a sponsor with a player</a:t>
            </a:r>
          </a:p>
          <a:p>
            <a:r>
              <a:rPr lang="en-GB" sz="2000"/>
              <a:t>1 years tennis (including a racket, footwear and club membership)</a:t>
            </a:r>
          </a:p>
          <a:p>
            <a:r>
              <a:rPr lang="en-GB" sz="2000"/>
              <a:t>10 x players currently involved/active </a:t>
            </a:r>
          </a:p>
          <a:p>
            <a:r>
              <a:rPr lang="en-GB" sz="2000"/>
              <a:t>£2000 raised from 10 local companies </a:t>
            </a:r>
          </a:p>
          <a:p>
            <a:pPr marL="0" indent="0">
              <a:buNone/>
            </a:pPr>
            <a:endParaRPr lang="en-GB" sz="2000"/>
          </a:p>
          <a:p>
            <a:pPr marL="0" indent="0">
              <a:buNone/>
            </a:pPr>
            <a:r>
              <a:rPr lang="en-GB" sz="2000" b="1"/>
              <a:t>The Bigger Picture…</a:t>
            </a:r>
          </a:p>
          <a:p>
            <a:r>
              <a:rPr lang="en-GB" sz="2000"/>
              <a:t>1 club from each county rolled this out = 480 Players</a:t>
            </a:r>
          </a:p>
          <a:p>
            <a:r>
              <a:rPr lang="en-GB" sz="2000"/>
              <a:t>10 clubs per county (approx. 6% of GB Clubs) = 4800 Players </a:t>
            </a:r>
          </a:p>
          <a:p>
            <a:r>
              <a:rPr lang="en-GB" sz="2000"/>
              <a:t>All this at NO cost to the LTA or the Player </a:t>
            </a:r>
          </a:p>
          <a:p>
            <a:r>
              <a:rPr lang="en-GB" sz="2000"/>
              <a:t>Financially 10 clubs x £2000 = £20k</a:t>
            </a:r>
          </a:p>
          <a:p>
            <a:r>
              <a:rPr lang="en-GB" sz="2000"/>
              <a:t>48 Counties do something similar = £960K in to British tennis </a:t>
            </a:r>
          </a:p>
          <a:p>
            <a:pPr marL="0" indent="0">
              <a:buNone/>
            </a:pPr>
            <a:endParaRPr lang="en-GB" sz="2000"/>
          </a:p>
          <a:p>
            <a:endParaRPr lang="en-GB" sz="200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1527DF-B8F7-4E68-B41B-E31103B01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8698" y="6120987"/>
            <a:ext cx="2103302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55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8890-D17D-4E96-A84C-4FA295DE8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/>
              <a:t>KEY SKILLS 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B149919E-BCAF-442C-A18D-DCC4681479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9065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C232D11-111C-479C-AF39-AA25F98D9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8698" y="6120987"/>
            <a:ext cx="2103302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3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37">
            <a:extLst>
              <a:ext uri="{FF2B5EF4-FFF2-40B4-BE49-F238E27FC236}">
                <a16:creationId xmlns:a16="http://schemas.microsoft.com/office/drawing/2014/main" id="{7E6CA27E-BEE7-49F6-9FBE-99A7492AE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40C8B0D1-8964-4DD6-AEC4-1A8E84E59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3" r="2" b="7680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D4636B-F337-4E73-B871-992DA40E6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/>
              <a:t>ACHIEVEMENTS </a:t>
            </a:r>
          </a:p>
        </p:txBody>
      </p:sp>
      <p:pic>
        <p:nvPicPr>
          <p:cNvPr id="8" name="Picture 7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068819C1-79A6-4A22-8D3E-A3F5FE51D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r="1" b="22191"/>
          <a:stretch/>
        </p:blipFill>
        <p:spPr>
          <a:xfrm>
            <a:off x="4791075" y="4357117"/>
            <a:ext cx="4570758" cy="2500884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E0C2D-52F2-4CD1-9EA2-EAED1D936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846" y="2012023"/>
            <a:ext cx="5257801" cy="4480852"/>
          </a:xfrm>
        </p:spPr>
        <p:txBody>
          <a:bodyPr anchor="t">
            <a:normAutofit fontScale="92500" lnSpcReduction="20000"/>
          </a:bodyPr>
          <a:lstStyle/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Building a 5 court club from scratch</a:t>
            </a:r>
          </a:p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Mixed team winning Division 1 </a:t>
            </a:r>
          </a:p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Craven Community Sports Award 2017</a:t>
            </a:r>
          </a:p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Seeing friendships flourish and people having fun whist playing tennis</a:t>
            </a:r>
          </a:p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Creating a club where tennis really is for anyone and everyone</a:t>
            </a:r>
          </a:p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USTA Radar </a:t>
            </a:r>
          </a:p>
          <a:p>
            <a:pPr marL="0" indent="0">
              <a:buClr>
                <a:schemeClr val="bg1"/>
              </a:buClr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Clr>
                <a:schemeClr val="bg1"/>
              </a:buClr>
              <a:buNone/>
            </a:pPr>
            <a:r>
              <a:rPr lang="en-GB" sz="2000" b="1" dirty="0">
                <a:solidFill>
                  <a:schemeClr val="bg1"/>
                </a:solidFill>
              </a:rPr>
              <a:t>Best of all…</a:t>
            </a:r>
          </a:p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WINNER of LTA Yorkshire, Regional and National Club of the Year 2017/18</a:t>
            </a:r>
          </a:p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Thanks to Alex and Abi for all their efforts</a:t>
            </a:r>
          </a:p>
          <a:p>
            <a:pPr>
              <a:buClr>
                <a:schemeClr val="bg1"/>
              </a:buClr>
            </a:pPr>
            <a:r>
              <a:rPr lang="en-GB" sz="2000" dirty="0">
                <a:solidFill>
                  <a:schemeClr val="bg1"/>
                </a:solidFill>
              </a:rPr>
              <a:t>Asked today </a:t>
            </a:r>
            <a:r>
              <a:rPr lang="en-GB" sz="2000">
                <a:solidFill>
                  <a:schemeClr val="bg1"/>
                </a:solidFill>
              </a:rPr>
              <a:t>to present </a:t>
            </a:r>
            <a:r>
              <a:rPr lang="en-GB" sz="2000" dirty="0">
                <a:solidFill>
                  <a:schemeClr val="bg1"/>
                </a:solidFill>
              </a:rPr>
              <a:t>to the LTA Council </a:t>
            </a:r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7EA0DDE-6F0F-4D74-82AF-5DBF0FFE88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" r="2" b="20333"/>
          <a:stretch/>
        </p:blipFill>
        <p:spPr>
          <a:xfrm>
            <a:off x="7823674" y="4357117"/>
            <a:ext cx="4368327" cy="2500884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C54FF-DEA1-4EF4-9D28-742A7969B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114" y="6120987"/>
            <a:ext cx="1915885" cy="73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76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D89DC-BE95-460F-82C3-0C60D47D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THANKS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7" name="TextBox 7">
            <a:extLst>
              <a:ext uri="{FF2B5EF4-FFF2-40B4-BE49-F238E27FC236}">
                <a16:creationId xmlns:a16="http://schemas.microsoft.com/office/drawing/2014/main" id="{2688ED28-D3EF-4590-8CD0-D7A3AF76A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6198185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2248444-E0A1-4BB4-B10F-2CAB1D818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8698" y="6117853"/>
            <a:ext cx="2103302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54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648</Words>
  <Application>Microsoft Office PowerPoint</Application>
  <PresentationFormat>Widescreen</PresentationFormat>
  <Paragraphs>97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Our Story</vt:lpstr>
      <vt:lpstr>THE BEGINNING </vt:lpstr>
      <vt:lpstr>THE VISION 2006 – 2007 </vt:lpstr>
      <vt:lpstr>THE RESULT </vt:lpstr>
      <vt:lpstr>SCHOOL WORK </vt:lpstr>
      <vt:lpstr>SPONSORED PLAYER INITIATIVE ‘Tennis for Everyone’</vt:lpstr>
      <vt:lpstr>KEY SKILLS </vt:lpstr>
      <vt:lpstr>ACHIEVEMENTS </vt:lpstr>
      <vt:lpstr>THANKS</vt:lpstr>
      <vt:lpstr>THE FUTURE  </vt:lpstr>
      <vt:lpstr>PowerPoint Presentation</vt:lpstr>
      <vt:lpstr>Any 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Story</dc:title>
  <dc:creator>Ella Burton</dc:creator>
  <cp:lastModifiedBy>Adam Cox</cp:lastModifiedBy>
  <cp:revision>4</cp:revision>
  <dcterms:created xsi:type="dcterms:W3CDTF">2019-05-13T14:45:32Z</dcterms:created>
  <dcterms:modified xsi:type="dcterms:W3CDTF">2019-05-15T16:42:48Z</dcterms:modified>
</cp:coreProperties>
</file>